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71" r:id="rId1"/>
  </p:sldMasterIdLst>
  <p:notesMasterIdLst>
    <p:notesMasterId r:id="rId16"/>
  </p:notesMasterIdLst>
  <p:sldIdLst>
    <p:sldId id="325" r:id="rId2"/>
    <p:sldId id="674" r:id="rId3"/>
    <p:sldId id="332" r:id="rId4"/>
    <p:sldId id="680" r:id="rId5"/>
    <p:sldId id="646" r:id="rId6"/>
    <p:sldId id="335" r:id="rId7"/>
    <p:sldId id="658" r:id="rId8"/>
    <p:sldId id="676" r:id="rId9"/>
    <p:sldId id="660" r:id="rId10"/>
    <p:sldId id="670" r:id="rId11"/>
    <p:sldId id="663" r:id="rId12"/>
    <p:sldId id="665" r:id="rId13"/>
    <p:sldId id="667" r:id="rId14"/>
    <p:sldId id="679" r:id="rId15"/>
  </p:sldIdLst>
  <p:sldSz cx="9144000" cy="5143500" type="screen16x9"/>
  <p:notesSz cx="6858000" cy="9144000"/>
  <p:embeddedFontLst>
    <p:embeddedFont>
      <p:font typeface="Source Sans Pro" panose="020B0503030403020204" pitchFamily="34" charset="0"/>
      <p:regular r:id="rId17"/>
      <p:bold r:id="rId18"/>
      <p:italic r:id="rId19"/>
      <p:boldItalic r:id="rId20"/>
    </p:embeddedFont>
    <p:embeddedFont>
      <p:font typeface="Source Sans Pro Black" panose="020B0803030403020204" pitchFamily="34" charset="0"/>
      <p:regular r:id="rId21"/>
      <p:bold r:id="rId22"/>
      <p:italic r:id="rId23"/>
      <p:boldItalic r:id="rId24"/>
    </p:embeddedFont>
    <p:embeddedFont>
      <p:font typeface="Source Sans Pro Semibold" panose="020B06030304030202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B8FF"/>
    <a:srgbClr val="7FFF7F"/>
    <a:srgbClr val="F79BFF"/>
    <a:srgbClr val="FADD7F"/>
    <a:srgbClr val="FF9664"/>
    <a:srgbClr val="E1F4F8"/>
    <a:srgbClr val="DAA8E2"/>
    <a:srgbClr val="A1DED2"/>
    <a:srgbClr val="44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0842" autoAdjust="0"/>
    <p:restoredTop sz="84977" autoAdjust="0"/>
  </p:normalViewPr>
  <p:slideViewPr>
    <p:cSldViewPr snapToGrid="0">
      <p:cViewPr>
        <p:scale>
          <a:sx n="72" d="100"/>
          <a:sy n="72" d="100"/>
        </p:scale>
        <p:origin x="1532" y="36"/>
      </p:cViewPr>
      <p:guideLst/>
    </p:cSldViewPr>
  </p:slideViewPr>
  <p:outlineViewPr>
    <p:cViewPr>
      <p:scale>
        <a:sx n="33" d="100"/>
        <a:sy n="33" d="100"/>
      </p:scale>
      <p:origin x="0" y="-3184"/>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66BBB2-8BA3-4B06-8089-58DECCD5E6D8}" type="doc">
      <dgm:prSet loTypeId="urn:microsoft.com/office/officeart/2005/8/layout/funnel1" loCatId="process" qsTypeId="urn:microsoft.com/office/officeart/2005/8/quickstyle/simple1" qsCatId="simple" csTypeId="urn:microsoft.com/office/officeart/2005/8/colors/colorful5" csCatId="colorful" phldr="1"/>
      <dgm:spPr/>
      <dgm:t>
        <a:bodyPr/>
        <a:lstStyle/>
        <a:p>
          <a:endParaRPr lang="en-GB"/>
        </a:p>
      </dgm:t>
    </dgm:pt>
    <dgm:pt modelId="{8737F7C7-C85E-47BB-9207-941FAFA83533}">
      <dgm:prSet phldrT="[Text]" custT="1"/>
      <dgm:spPr>
        <a:solidFill>
          <a:schemeClr val="tx2">
            <a:lumMod val="60000"/>
            <a:lumOff val="40000"/>
          </a:schemeClr>
        </a:solidFill>
        <a:ln>
          <a:noFill/>
        </a:ln>
      </dgm:spPr>
      <dgm:t>
        <a:bodyPr/>
        <a:lstStyle/>
        <a:p>
          <a:r>
            <a:rPr lang="en-GB" sz="1000" dirty="0">
              <a:latin typeface="Source Sans Pro" panose="020B0503030403020204" pitchFamily="34" charset="0"/>
            </a:rPr>
            <a:t>Pro</a:t>
          </a:r>
        </a:p>
      </dgm:t>
    </dgm:pt>
    <dgm:pt modelId="{1DF46B11-6F33-4BFD-8EEA-66600C0A060C}" type="parTrans" cxnId="{6F03221D-0007-4A99-B556-82075BB5EC10}">
      <dgm:prSet/>
      <dgm:spPr/>
      <dgm:t>
        <a:bodyPr/>
        <a:lstStyle/>
        <a:p>
          <a:endParaRPr lang="en-GB" sz="2800">
            <a:solidFill>
              <a:schemeClr val="bg1">
                <a:lumMod val="10000"/>
              </a:schemeClr>
            </a:solidFill>
            <a:latin typeface="Source Sans Pro" panose="020B0503030403020204" pitchFamily="34" charset="0"/>
          </a:endParaRPr>
        </a:p>
      </dgm:t>
    </dgm:pt>
    <dgm:pt modelId="{928A950D-4F7F-42FB-832B-A0CC0ABC8DC4}" type="sibTrans" cxnId="{6F03221D-0007-4A99-B556-82075BB5EC10}">
      <dgm:prSet/>
      <dgm:spPr/>
      <dgm:t>
        <a:bodyPr/>
        <a:lstStyle/>
        <a:p>
          <a:endParaRPr lang="en-GB" sz="2800">
            <a:solidFill>
              <a:schemeClr val="bg1">
                <a:lumMod val="10000"/>
              </a:schemeClr>
            </a:solidFill>
            <a:latin typeface="Source Sans Pro" panose="020B0503030403020204" pitchFamily="34" charset="0"/>
          </a:endParaRPr>
        </a:p>
      </dgm:t>
    </dgm:pt>
    <dgm:pt modelId="{611DA6F6-2E3D-42B6-B9FF-E81D1EB144E2}">
      <dgm:prSet phldrT="[Text]" custT="1"/>
      <dgm:spPr>
        <a:solidFill>
          <a:schemeClr val="tx2">
            <a:lumMod val="40000"/>
            <a:lumOff val="60000"/>
          </a:schemeClr>
        </a:solidFill>
        <a:ln>
          <a:noFill/>
        </a:ln>
      </dgm:spPr>
      <dgm:t>
        <a:bodyPr/>
        <a:lstStyle/>
        <a:p>
          <a:r>
            <a:rPr lang="en-GB" sz="1000" dirty="0">
              <a:latin typeface="Source Sans Pro" panose="020B0503030403020204" pitchFamily="34" charset="0"/>
            </a:rPr>
            <a:t>Expert</a:t>
          </a:r>
        </a:p>
      </dgm:t>
    </dgm:pt>
    <dgm:pt modelId="{8A4C69C3-03C6-4E42-B5EA-82504D35ED11}" type="parTrans" cxnId="{08CCA1E1-43AF-4311-8120-EC793EDF10E2}">
      <dgm:prSet/>
      <dgm:spPr/>
      <dgm:t>
        <a:bodyPr/>
        <a:lstStyle/>
        <a:p>
          <a:endParaRPr lang="en-GB" sz="2800">
            <a:solidFill>
              <a:schemeClr val="bg1">
                <a:lumMod val="10000"/>
              </a:schemeClr>
            </a:solidFill>
            <a:latin typeface="Source Sans Pro" panose="020B0503030403020204" pitchFamily="34" charset="0"/>
          </a:endParaRPr>
        </a:p>
      </dgm:t>
    </dgm:pt>
    <dgm:pt modelId="{848E0029-B1E9-41FE-ABBE-552AFD4AE11A}" type="sibTrans" cxnId="{08CCA1E1-43AF-4311-8120-EC793EDF10E2}">
      <dgm:prSet/>
      <dgm:spPr/>
      <dgm:t>
        <a:bodyPr/>
        <a:lstStyle/>
        <a:p>
          <a:endParaRPr lang="en-GB" sz="2800">
            <a:solidFill>
              <a:schemeClr val="bg1">
                <a:lumMod val="10000"/>
              </a:schemeClr>
            </a:solidFill>
            <a:latin typeface="Source Sans Pro" panose="020B0503030403020204" pitchFamily="34" charset="0"/>
          </a:endParaRPr>
        </a:p>
      </dgm:t>
    </dgm:pt>
    <dgm:pt modelId="{E95E342D-0200-4D3E-A6E1-2878B0AEA623}">
      <dgm:prSet phldrT="[Text]" custT="1"/>
      <dgm:spPr>
        <a:solidFill>
          <a:schemeClr val="tx2">
            <a:lumMod val="20000"/>
            <a:lumOff val="80000"/>
          </a:schemeClr>
        </a:solidFill>
        <a:ln>
          <a:noFill/>
        </a:ln>
      </dgm:spPr>
      <dgm:t>
        <a:bodyPr/>
        <a:lstStyle/>
        <a:p>
          <a:r>
            <a:rPr lang="en-GB" sz="1000" dirty="0">
              <a:latin typeface="Source Sans Pro" panose="020B0503030403020204" pitchFamily="34" charset="0"/>
            </a:rPr>
            <a:t>Casual</a:t>
          </a:r>
        </a:p>
      </dgm:t>
    </dgm:pt>
    <dgm:pt modelId="{A96BAC8D-5C02-46DF-9BA4-88687C91034C}" type="parTrans" cxnId="{490F8CF3-8550-4578-BC45-B5A2280F9126}">
      <dgm:prSet/>
      <dgm:spPr/>
      <dgm:t>
        <a:bodyPr/>
        <a:lstStyle/>
        <a:p>
          <a:endParaRPr lang="en-GB" sz="2800">
            <a:solidFill>
              <a:schemeClr val="bg1">
                <a:lumMod val="10000"/>
              </a:schemeClr>
            </a:solidFill>
            <a:latin typeface="Source Sans Pro" panose="020B0503030403020204" pitchFamily="34" charset="0"/>
          </a:endParaRPr>
        </a:p>
      </dgm:t>
    </dgm:pt>
    <dgm:pt modelId="{E4AD54C0-BBA3-41F4-87DF-AF7F4D721646}" type="sibTrans" cxnId="{490F8CF3-8550-4578-BC45-B5A2280F9126}">
      <dgm:prSet/>
      <dgm:spPr/>
      <dgm:t>
        <a:bodyPr/>
        <a:lstStyle/>
        <a:p>
          <a:endParaRPr lang="en-GB" sz="2800">
            <a:solidFill>
              <a:schemeClr val="bg1">
                <a:lumMod val="10000"/>
              </a:schemeClr>
            </a:solidFill>
            <a:latin typeface="Source Sans Pro" panose="020B0503030403020204" pitchFamily="34" charset="0"/>
          </a:endParaRPr>
        </a:p>
      </dgm:t>
    </dgm:pt>
    <dgm:pt modelId="{E62F2CE6-BC69-447A-B1CC-FD4A1E836F31}">
      <dgm:prSet phldrT="[Text]" custT="1"/>
      <dgm:spPr/>
      <dgm:t>
        <a:bodyPr/>
        <a:lstStyle/>
        <a:p>
          <a:r>
            <a:rPr lang="en-GB" sz="2000" b="1">
              <a:latin typeface="Source Sans Pro" panose="020B0503030403020204" pitchFamily="34" charset="0"/>
            </a:rPr>
            <a:t>CS Questionnaire</a:t>
          </a:r>
          <a:endParaRPr lang="en-GB" sz="2000" b="1" dirty="0">
            <a:latin typeface="Source Sans Pro" panose="020B0503030403020204" pitchFamily="34" charset="0"/>
          </a:endParaRPr>
        </a:p>
      </dgm:t>
    </dgm:pt>
    <dgm:pt modelId="{68CC21F4-C487-4DDE-86E9-8802F1BD7FBF}" type="parTrans" cxnId="{260AFBA0-96E8-456A-949C-604C2C4C009E}">
      <dgm:prSet/>
      <dgm:spPr/>
      <dgm:t>
        <a:bodyPr/>
        <a:lstStyle/>
        <a:p>
          <a:endParaRPr lang="en-GB" sz="2800">
            <a:solidFill>
              <a:schemeClr val="bg1">
                <a:lumMod val="10000"/>
              </a:schemeClr>
            </a:solidFill>
            <a:latin typeface="Source Sans Pro" panose="020B0503030403020204" pitchFamily="34" charset="0"/>
          </a:endParaRPr>
        </a:p>
      </dgm:t>
    </dgm:pt>
    <dgm:pt modelId="{ECCC269D-FEC0-4824-97EE-5D51BDABE870}" type="sibTrans" cxnId="{260AFBA0-96E8-456A-949C-604C2C4C009E}">
      <dgm:prSet/>
      <dgm:spPr/>
      <dgm:t>
        <a:bodyPr/>
        <a:lstStyle/>
        <a:p>
          <a:endParaRPr lang="en-GB" sz="2800">
            <a:solidFill>
              <a:schemeClr val="bg1">
                <a:lumMod val="10000"/>
              </a:schemeClr>
            </a:solidFill>
            <a:latin typeface="Source Sans Pro" panose="020B0503030403020204" pitchFamily="34" charset="0"/>
          </a:endParaRPr>
        </a:p>
      </dgm:t>
    </dgm:pt>
    <dgm:pt modelId="{C7A1E4D5-8592-4DAA-8AF1-FFDFC94B0A85}" type="pres">
      <dgm:prSet presAssocID="{9A66BBB2-8BA3-4B06-8089-58DECCD5E6D8}" presName="Name0" presStyleCnt="0">
        <dgm:presLayoutVars>
          <dgm:chMax val="4"/>
          <dgm:resizeHandles val="exact"/>
        </dgm:presLayoutVars>
      </dgm:prSet>
      <dgm:spPr/>
    </dgm:pt>
    <dgm:pt modelId="{6B8BC994-91FF-4BE3-921A-609FAA03F2C1}" type="pres">
      <dgm:prSet presAssocID="{9A66BBB2-8BA3-4B06-8089-58DECCD5E6D8}" presName="ellipse" presStyleLbl="trBgShp" presStyleIdx="0" presStyleCnt="1"/>
      <dgm:spPr/>
    </dgm:pt>
    <dgm:pt modelId="{2930B5D9-9188-4767-AAC4-5218863BDD92}" type="pres">
      <dgm:prSet presAssocID="{9A66BBB2-8BA3-4B06-8089-58DECCD5E6D8}" presName="arrow1" presStyleLbl="fgShp" presStyleIdx="0" presStyleCnt="1"/>
      <dgm:spPr>
        <a:noFill/>
        <a:ln>
          <a:solidFill>
            <a:schemeClr val="bg2"/>
          </a:solidFill>
        </a:ln>
      </dgm:spPr>
    </dgm:pt>
    <dgm:pt modelId="{A948D8E9-A4AF-462E-944F-A64CA28CF50F}" type="pres">
      <dgm:prSet presAssocID="{9A66BBB2-8BA3-4B06-8089-58DECCD5E6D8}" presName="rectangle" presStyleLbl="revTx" presStyleIdx="0" presStyleCnt="1" custScaleX="149881">
        <dgm:presLayoutVars>
          <dgm:bulletEnabled val="1"/>
        </dgm:presLayoutVars>
      </dgm:prSet>
      <dgm:spPr/>
    </dgm:pt>
    <dgm:pt modelId="{D86E6F02-692A-4B23-9548-50F292121800}" type="pres">
      <dgm:prSet presAssocID="{611DA6F6-2E3D-42B6-B9FF-E81D1EB144E2}" presName="item1" presStyleLbl="node1" presStyleIdx="0" presStyleCnt="3">
        <dgm:presLayoutVars>
          <dgm:bulletEnabled val="1"/>
        </dgm:presLayoutVars>
      </dgm:prSet>
      <dgm:spPr/>
    </dgm:pt>
    <dgm:pt modelId="{1B5E7981-D483-4390-BDE9-B286501A69EF}" type="pres">
      <dgm:prSet presAssocID="{E95E342D-0200-4D3E-A6E1-2878B0AEA623}" presName="item2" presStyleLbl="node1" presStyleIdx="1" presStyleCnt="3">
        <dgm:presLayoutVars>
          <dgm:bulletEnabled val="1"/>
        </dgm:presLayoutVars>
      </dgm:prSet>
      <dgm:spPr/>
    </dgm:pt>
    <dgm:pt modelId="{3E19064A-54AE-46FA-A32A-0562EA0338A5}" type="pres">
      <dgm:prSet presAssocID="{E62F2CE6-BC69-447A-B1CC-FD4A1E836F31}" presName="item3" presStyleLbl="node1" presStyleIdx="2" presStyleCnt="3">
        <dgm:presLayoutVars>
          <dgm:bulletEnabled val="1"/>
        </dgm:presLayoutVars>
      </dgm:prSet>
      <dgm:spPr/>
    </dgm:pt>
    <dgm:pt modelId="{C5FFEB0B-0427-468B-87F5-4A132D9C6989}" type="pres">
      <dgm:prSet presAssocID="{9A66BBB2-8BA3-4B06-8089-58DECCD5E6D8}" presName="funnel" presStyleLbl="trAlignAcc1" presStyleIdx="0" presStyleCnt="1"/>
      <dgm:spPr>
        <a:noFill/>
        <a:ln w="28575">
          <a:solidFill>
            <a:schemeClr val="bg2"/>
          </a:solidFill>
        </a:ln>
      </dgm:spPr>
    </dgm:pt>
  </dgm:ptLst>
  <dgm:cxnLst>
    <dgm:cxn modelId="{68B9400D-CBF3-47DE-BA7D-800DB7EED050}" type="presOf" srcId="{8737F7C7-C85E-47BB-9207-941FAFA83533}" destId="{3E19064A-54AE-46FA-A32A-0562EA0338A5}" srcOrd="0" destOrd="0" presId="urn:microsoft.com/office/officeart/2005/8/layout/funnel1"/>
    <dgm:cxn modelId="{6F03221D-0007-4A99-B556-82075BB5EC10}" srcId="{9A66BBB2-8BA3-4B06-8089-58DECCD5E6D8}" destId="{8737F7C7-C85E-47BB-9207-941FAFA83533}" srcOrd="0" destOrd="0" parTransId="{1DF46B11-6F33-4BFD-8EEA-66600C0A060C}" sibTransId="{928A950D-4F7F-42FB-832B-A0CC0ABC8DC4}"/>
    <dgm:cxn modelId="{FCA6F54B-3140-4A30-8412-0E193DB9BED9}" type="presOf" srcId="{E62F2CE6-BC69-447A-B1CC-FD4A1E836F31}" destId="{A948D8E9-A4AF-462E-944F-A64CA28CF50F}" srcOrd="0" destOrd="0" presId="urn:microsoft.com/office/officeart/2005/8/layout/funnel1"/>
    <dgm:cxn modelId="{DDAF2754-A05B-4042-8D17-4074C910EC03}" type="presOf" srcId="{E95E342D-0200-4D3E-A6E1-2878B0AEA623}" destId="{D86E6F02-692A-4B23-9548-50F292121800}" srcOrd="0" destOrd="0" presId="urn:microsoft.com/office/officeart/2005/8/layout/funnel1"/>
    <dgm:cxn modelId="{40F2518E-5D67-4CF1-A879-56D12DFAE4A5}" type="presOf" srcId="{611DA6F6-2E3D-42B6-B9FF-E81D1EB144E2}" destId="{1B5E7981-D483-4390-BDE9-B286501A69EF}" srcOrd="0" destOrd="0" presId="urn:microsoft.com/office/officeart/2005/8/layout/funnel1"/>
    <dgm:cxn modelId="{260AFBA0-96E8-456A-949C-604C2C4C009E}" srcId="{9A66BBB2-8BA3-4B06-8089-58DECCD5E6D8}" destId="{E62F2CE6-BC69-447A-B1CC-FD4A1E836F31}" srcOrd="3" destOrd="0" parTransId="{68CC21F4-C487-4DDE-86E9-8802F1BD7FBF}" sibTransId="{ECCC269D-FEC0-4824-97EE-5D51BDABE870}"/>
    <dgm:cxn modelId="{738649B7-14CC-4EAE-9617-43CF2C308BB6}" type="presOf" srcId="{9A66BBB2-8BA3-4B06-8089-58DECCD5E6D8}" destId="{C7A1E4D5-8592-4DAA-8AF1-FFDFC94B0A85}" srcOrd="0" destOrd="0" presId="urn:microsoft.com/office/officeart/2005/8/layout/funnel1"/>
    <dgm:cxn modelId="{08CCA1E1-43AF-4311-8120-EC793EDF10E2}" srcId="{9A66BBB2-8BA3-4B06-8089-58DECCD5E6D8}" destId="{611DA6F6-2E3D-42B6-B9FF-E81D1EB144E2}" srcOrd="1" destOrd="0" parTransId="{8A4C69C3-03C6-4E42-B5EA-82504D35ED11}" sibTransId="{848E0029-B1E9-41FE-ABBE-552AFD4AE11A}"/>
    <dgm:cxn modelId="{490F8CF3-8550-4578-BC45-B5A2280F9126}" srcId="{9A66BBB2-8BA3-4B06-8089-58DECCD5E6D8}" destId="{E95E342D-0200-4D3E-A6E1-2878B0AEA623}" srcOrd="2" destOrd="0" parTransId="{A96BAC8D-5C02-46DF-9BA4-88687C91034C}" sibTransId="{E4AD54C0-BBA3-41F4-87DF-AF7F4D721646}"/>
    <dgm:cxn modelId="{E73F6EA9-F28B-48A1-9B70-68E0C3D94892}" type="presParOf" srcId="{C7A1E4D5-8592-4DAA-8AF1-FFDFC94B0A85}" destId="{6B8BC994-91FF-4BE3-921A-609FAA03F2C1}" srcOrd="0" destOrd="0" presId="urn:microsoft.com/office/officeart/2005/8/layout/funnel1"/>
    <dgm:cxn modelId="{214A15EA-B2B4-433B-B9B8-114427F89B41}" type="presParOf" srcId="{C7A1E4D5-8592-4DAA-8AF1-FFDFC94B0A85}" destId="{2930B5D9-9188-4767-AAC4-5218863BDD92}" srcOrd="1" destOrd="0" presId="urn:microsoft.com/office/officeart/2005/8/layout/funnel1"/>
    <dgm:cxn modelId="{D0B39ADB-4DD0-485B-80D8-2ACF52F7B94C}" type="presParOf" srcId="{C7A1E4D5-8592-4DAA-8AF1-FFDFC94B0A85}" destId="{A948D8E9-A4AF-462E-944F-A64CA28CF50F}" srcOrd="2" destOrd="0" presId="urn:microsoft.com/office/officeart/2005/8/layout/funnel1"/>
    <dgm:cxn modelId="{74DFAB04-4BB1-4D57-9796-89BD7AE99469}" type="presParOf" srcId="{C7A1E4D5-8592-4DAA-8AF1-FFDFC94B0A85}" destId="{D86E6F02-692A-4B23-9548-50F292121800}" srcOrd="3" destOrd="0" presId="urn:microsoft.com/office/officeart/2005/8/layout/funnel1"/>
    <dgm:cxn modelId="{FC881B07-D1B7-4595-B484-82F9C2E46516}" type="presParOf" srcId="{C7A1E4D5-8592-4DAA-8AF1-FFDFC94B0A85}" destId="{1B5E7981-D483-4390-BDE9-B286501A69EF}" srcOrd="4" destOrd="0" presId="urn:microsoft.com/office/officeart/2005/8/layout/funnel1"/>
    <dgm:cxn modelId="{1831292F-86F9-4C5D-A3E7-915BB31F72B4}" type="presParOf" srcId="{C7A1E4D5-8592-4DAA-8AF1-FFDFC94B0A85}" destId="{3E19064A-54AE-46FA-A32A-0562EA0338A5}" srcOrd="5" destOrd="0" presId="urn:microsoft.com/office/officeart/2005/8/layout/funnel1"/>
    <dgm:cxn modelId="{987615BE-87DD-4D8B-9CDF-C9594CCBBA56}" type="presParOf" srcId="{C7A1E4D5-8592-4DAA-8AF1-FFDFC94B0A85}" destId="{C5FFEB0B-0427-468B-87F5-4A132D9C6989}" srcOrd="6" destOrd="0" presId="urn:microsoft.com/office/officeart/2005/8/layout/funnel1"/>
  </dgm:cxnLst>
  <dgm:bg>
    <a:noFill/>
  </dgm:bg>
  <dgm:whole>
    <a:ln>
      <a:noFill/>
    </a:ln>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8BC994-91FF-4BE3-921A-609FAA03F2C1}">
      <dsp:nvSpPr>
        <dsp:cNvPr id="0" name=""/>
        <dsp:cNvSpPr/>
      </dsp:nvSpPr>
      <dsp:spPr>
        <a:xfrm>
          <a:off x="796961" y="99500"/>
          <a:ext cx="1974709" cy="685790"/>
        </a:xfrm>
        <a:prstGeom prst="ellipse">
          <a:avLst/>
        </a:prstGeom>
        <a:solidFill>
          <a:schemeClr val="accent5">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30B5D9-9188-4767-AAC4-5218863BDD92}">
      <dsp:nvSpPr>
        <dsp:cNvPr id="0" name=""/>
        <dsp:cNvSpPr/>
      </dsp:nvSpPr>
      <dsp:spPr>
        <a:xfrm>
          <a:off x="1596030" y="1778769"/>
          <a:ext cx="382695" cy="244925"/>
        </a:xfrm>
        <a:prstGeom prst="downArrow">
          <a:avLst/>
        </a:prstGeom>
        <a:noFill/>
        <a:ln w="25400" cap="flat" cmpd="sng" algn="ctr">
          <a:solidFill>
            <a:schemeClr val="bg2"/>
          </a:solidFill>
          <a:prstDash val="solid"/>
        </a:ln>
        <a:effectLst/>
      </dsp:spPr>
      <dsp:style>
        <a:lnRef idx="2">
          <a:scrgbClr r="0" g="0" b="0"/>
        </a:lnRef>
        <a:fillRef idx="1">
          <a:scrgbClr r="0" g="0" b="0"/>
        </a:fillRef>
        <a:effectRef idx="0">
          <a:scrgbClr r="0" g="0" b="0"/>
        </a:effectRef>
        <a:fontRef idx="minor"/>
      </dsp:style>
    </dsp:sp>
    <dsp:sp modelId="{A948D8E9-A4AF-462E-944F-A64CA28CF50F}">
      <dsp:nvSpPr>
        <dsp:cNvPr id="0" name=""/>
        <dsp:cNvSpPr/>
      </dsp:nvSpPr>
      <dsp:spPr>
        <a:xfrm>
          <a:off x="410766" y="1974709"/>
          <a:ext cx="2753222" cy="459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b="1" kern="1200">
              <a:latin typeface="Source Sans Pro" panose="020B0503030403020204" pitchFamily="34" charset="0"/>
            </a:rPr>
            <a:t>CS Questionnaire</a:t>
          </a:r>
          <a:endParaRPr lang="en-GB" sz="2000" b="1" kern="1200" dirty="0">
            <a:latin typeface="Source Sans Pro" panose="020B0503030403020204" pitchFamily="34" charset="0"/>
          </a:endParaRPr>
        </a:p>
      </dsp:txBody>
      <dsp:txXfrm>
        <a:off x="410766" y="1974709"/>
        <a:ext cx="2753222" cy="459234"/>
      </dsp:txXfrm>
    </dsp:sp>
    <dsp:sp modelId="{D86E6F02-692A-4B23-9548-50F292121800}">
      <dsp:nvSpPr>
        <dsp:cNvPr id="0" name=""/>
        <dsp:cNvSpPr/>
      </dsp:nvSpPr>
      <dsp:spPr>
        <a:xfrm>
          <a:off x="1514898" y="838256"/>
          <a:ext cx="688852" cy="688852"/>
        </a:xfrm>
        <a:prstGeom prst="ellipse">
          <a:avLst/>
        </a:prstGeom>
        <a:solidFill>
          <a:schemeClr val="tx2">
            <a:lumMod val="20000"/>
            <a:lumOff val="8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ource Sans Pro" panose="020B0503030403020204" pitchFamily="34" charset="0"/>
            </a:rPr>
            <a:t>Casual</a:t>
          </a:r>
        </a:p>
      </dsp:txBody>
      <dsp:txXfrm>
        <a:off x="1615778" y="939136"/>
        <a:ext cx="487092" cy="487092"/>
      </dsp:txXfrm>
    </dsp:sp>
    <dsp:sp modelId="{1B5E7981-D483-4390-BDE9-B286501A69EF}">
      <dsp:nvSpPr>
        <dsp:cNvPr id="0" name=""/>
        <dsp:cNvSpPr/>
      </dsp:nvSpPr>
      <dsp:spPr>
        <a:xfrm>
          <a:off x="1021986" y="321464"/>
          <a:ext cx="688852" cy="688852"/>
        </a:xfrm>
        <a:prstGeom prst="ellipse">
          <a:avLst/>
        </a:prstGeom>
        <a:solidFill>
          <a:schemeClr val="tx2">
            <a:lumMod val="40000"/>
            <a:lumOff val="6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ource Sans Pro" panose="020B0503030403020204" pitchFamily="34" charset="0"/>
            </a:rPr>
            <a:t>Expert</a:t>
          </a:r>
        </a:p>
      </dsp:txBody>
      <dsp:txXfrm>
        <a:off x="1122866" y="422344"/>
        <a:ext cx="487092" cy="487092"/>
      </dsp:txXfrm>
    </dsp:sp>
    <dsp:sp modelId="{3E19064A-54AE-46FA-A32A-0562EA0338A5}">
      <dsp:nvSpPr>
        <dsp:cNvPr id="0" name=""/>
        <dsp:cNvSpPr/>
      </dsp:nvSpPr>
      <dsp:spPr>
        <a:xfrm>
          <a:off x="1726146" y="154915"/>
          <a:ext cx="688852" cy="688852"/>
        </a:xfrm>
        <a:prstGeom prst="ellipse">
          <a:avLst/>
        </a:prstGeom>
        <a:solidFill>
          <a:schemeClr val="tx2">
            <a:lumMod val="60000"/>
            <a:lumOff val="4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ource Sans Pro" panose="020B0503030403020204" pitchFamily="34" charset="0"/>
            </a:rPr>
            <a:t>Pro</a:t>
          </a:r>
        </a:p>
      </dsp:txBody>
      <dsp:txXfrm>
        <a:off x="1827026" y="255795"/>
        <a:ext cx="487092" cy="487092"/>
      </dsp:txXfrm>
    </dsp:sp>
    <dsp:sp modelId="{C5FFEB0B-0427-468B-87F5-4A132D9C6989}">
      <dsp:nvSpPr>
        <dsp:cNvPr id="0" name=""/>
        <dsp:cNvSpPr/>
      </dsp:nvSpPr>
      <dsp:spPr>
        <a:xfrm>
          <a:off x="715830" y="15307"/>
          <a:ext cx="2143095" cy="1714476"/>
        </a:xfrm>
        <a:prstGeom prst="funnel">
          <a:avLst/>
        </a:prstGeom>
        <a:noFill/>
        <a:ln w="28575" cap="flat" cmpd="sng" algn="ctr">
          <a:solidFill>
            <a:schemeClr val="bg2"/>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GB" dirty="0"/>
              <a:t>Engagement in leisure activities is thought to contribute to a healthy lifestyle; however, not all activities are made equal, and those which involve a greater cognitive challenge show greater potential for improving cognition.</a:t>
            </a:r>
          </a:p>
          <a:p>
            <a:pPr lvl="0"/>
            <a:r>
              <a:rPr lang="en-GB" dirty="0"/>
              <a:t>Video games are a highly popular and challenging leisure activity:</a:t>
            </a:r>
          </a:p>
          <a:p>
            <a:pPr lvl="1"/>
            <a:r>
              <a:rPr lang="en-GB" dirty="0"/>
              <a:t>Screenshot from the video game we research, Counter-Strike which is a FPS game: typically featuring dynamic and complex environments which require players to make fast decisions or suffer in-game consequences. </a:t>
            </a:r>
          </a:p>
          <a:p>
            <a:pPr lvl="0"/>
            <a:r>
              <a:rPr lang="en-GB" dirty="0"/>
              <a:t>Is there the potential for video games to benefit cognition?</a:t>
            </a:r>
          </a:p>
        </p:txBody>
      </p:sp>
    </p:spTree>
    <p:extLst>
      <p:ext uri="{BB962C8B-B14F-4D97-AF65-F5344CB8AC3E}">
        <p14:creationId xmlns:p14="http://schemas.microsoft.com/office/powerpoint/2010/main" val="4066184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kern="1200" dirty="0">
                <a:solidFill>
                  <a:schemeClr val="bg2"/>
                </a:solidFill>
                <a:latin typeface="Source Sans Pro" panose="020B0503030403020204" pitchFamily="34" charset="0"/>
                <a:cs typeface="Times New Roman" panose="02020603050405020304" pitchFamily="18" charset="0"/>
              </a:rPr>
              <a:t>DDM parameters correspond to latent cognitive processes:</a:t>
            </a:r>
          </a:p>
          <a:p>
            <a:pPr lvl="0"/>
            <a:r>
              <a:rPr lang="en-GB" sz="1800" dirty="0">
                <a:effectLst/>
                <a:latin typeface="Times New Roman" panose="02020603050405020304" pitchFamily="18" charset="0"/>
                <a:ea typeface="Calibri" panose="020F0502020204030204" pitchFamily="34" charset="0"/>
              </a:rPr>
              <a:t>After the initial encoding of stimuli, for example, a shape that could be blue or green, there is a noisy period of evidence accumulation until the information is sufficiently clear.</a:t>
            </a:r>
          </a:p>
          <a:p>
            <a:pPr lvl="0"/>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The slope of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information accumulation</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 known as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drift rate (</a:t>
            </a:r>
            <a:r>
              <a:rPr lang="en-GB" sz="1800" b="1" i="1" kern="100" dirty="0">
                <a:effectLst/>
                <a:latin typeface="Times New Roman" panose="02020603050405020304" pitchFamily="18" charset="0"/>
                <a:ea typeface="Calibri" panose="020F0502020204030204" pitchFamily="34" charset="0"/>
                <a:cs typeface="Times New Roman" panose="02020603050405020304" pitchFamily="18" charset="0"/>
              </a:rPr>
              <a:t>v</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represents how efficiently stimuli information is processed. Once a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decisional threshold is reached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(i.e., if the shape is blue or green) then a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response is executed.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The distance between the two choices reflects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response caution</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 known as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boundary separation (</a:t>
            </a:r>
            <a:r>
              <a:rPr lang="en-GB" sz="1800" b="1" i="1" kern="100" dirty="0">
                <a:effectLst/>
                <a:latin typeface="Times New Roman" panose="02020603050405020304" pitchFamily="18" charset="0"/>
                <a:ea typeface="Calibri" panose="020F0502020204030204" pitchFamily="34" charset="0"/>
                <a:cs typeface="Times New Roman" panose="02020603050405020304" pitchFamily="18" charset="0"/>
              </a:rPr>
              <a:t>a</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and indicates a possible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speed-accuracy-trade-off.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If the individual favours speed, their narrow boundary separation indicates low response caution whereas if they favour accuracy, their wide boundary reparation would indicate high response caution. A response is executed once a decision has been made (pressing a key).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The final component,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non-decision time (</a:t>
            </a:r>
            <a:r>
              <a:rPr lang="en-GB" sz="1800" b="1" i="1" kern="100" dirty="0">
                <a:effectLst/>
                <a:latin typeface="Times New Roman" panose="02020603050405020304" pitchFamily="18" charset="0"/>
                <a:ea typeface="Calibri" panose="020F0502020204030204" pitchFamily="34" charset="0"/>
                <a:cs typeface="Times New Roman" panose="02020603050405020304" pitchFamily="18" charset="0"/>
              </a:rPr>
              <a:t>t0</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represents the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time period of other processes </a:t>
            </a:r>
            <a:r>
              <a:rPr lang="en-GB" sz="1800" kern="100" dirty="0">
                <a:effectLst/>
                <a:latin typeface="Times New Roman" panose="02020603050405020304" pitchFamily="18" charset="0"/>
                <a:ea typeface="Calibri" panose="020F0502020204030204" pitchFamily="34" charset="0"/>
                <a:cs typeface="Times New Roman" panose="02020603050405020304" pitchFamily="18" charset="0"/>
              </a:rPr>
              <a:t>which are not related to the decision itself such as </a:t>
            </a:r>
            <a:r>
              <a:rPr lang="en-GB" sz="1800" b="1" kern="100" dirty="0">
                <a:effectLst/>
                <a:latin typeface="Times New Roman" panose="02020603050405020304" pitchFamily="18" charset="0"/>
                <a:ea typeface="Calibri" panose="020F0502020204030204" pitchFamily="34" charset="0"/>
                <a:cs typeface="Times New Roman" panose="02020603050405020304" pitchFamily="18" charset="0"/>
              </a:rPr>
              <a:t>stimuli encoding and response execution</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800" dirty="0">
                <a:effectLst/>
                <a:latin typeface="Times New Roman" panose="02020603050405020304" pitchFamily="18" charset="0"/>
                <a:ea typeface="Calibri" panose="020F0502020204030204" pitchFamily="34" charset="0"/>
              </a:rPr>
              <a:t>The model provides additional insight into the underlying cognitive processes within a Choice RT Task, beyond that of RT and Accuracy Scores.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800" dirty="0">
              <a:effectLst/>
              <a:latin typeface="Times New Roman" panose="02020603050405020304" pitchFamily="18" charset="0"/>
              <a:ea typeface="Calibri" panose="020F0502020204030204" pitchFamily="34" charset="0"/>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GB" sz="1800" b="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lvl="0"/>
            <a:endParaRPr lang="en-GB" sz="18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754241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Novice X Pro </a:t>
            </a:r>
            <a:r>
              <a:rPr lang="en-GB" b="1" dirty="0"/>
              <a:t>BF = 9.60</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Asp X Pro </a:t>
            </a:r>
            <a:r>
              <a:rPr lang="en-GB" b="1" dirty="0"/>
              <a:t>BF = 5.45</a:t>
            </a:r>
          </a:p>
        </p:txBody>
      </p:sp>
    </p:spTree>
    <p:extLst>
      <p:ext uri="{BB962C8B-B14F-4D97-AF65-F5344CB8AC3E}">
        <p14:creationId xmlns:p14="http://schemas.microsoft.com/office/powerpoint/2010/main" val="2928111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9230953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Novice X Pro </a:t>
            </a:r>
            <a:r>
              <a:rPr lang="en-GB" b="1" dirty="0"/>
              <a:t>BF = 115.05</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Exp X Pro </a:t>
            </a:r>
            <a:r>
              <a:rPr lang="en-GB" b="1" dirty="0"/>
              <a:t>BF = 914.27</a:t>
            </a:r>
          </a:p>
        </p:txBody>
      </p:sp>
    </p:spTree>
    <p:extLst>
      <p:ext uri="{BB962C8B-B14F-4D97-AF65-F5344CB8AC3E}">
        <p14:creationId xmlns:p14="http://schemas.microsoft.com/office/powerpoint/2010/main" val="24004640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1"/>
            <a:endParaRPr lang="en-GB" b="0" dirty="0"/>
          </a:p>
        </p:txBody>
      </p:sp>
    </p:spTree>
    <p:extLst>
      <p:ext uri="{BB962C8B-B14F-4D97-AF65-F5344CB8AC3E}">
        <p14:creationId xmlns:p14="http://schemas.microsoft.com/office/powerpoint/2010/main" val="3505609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As I said earlier Bediou found robust effects of action video game play on cognition, specifically processing speed…</a:t>
            </a:r>
          </a:p>
          <a:p>
            <a:r>
              <a:rPr lang="en-GB" dirty="0"/>
              <a:t>And a replication with improved methodology found the same except that the effect size for multitasking was now larger</a:t>
            </a:r>
          </a:p>
          <a:p>
            <a:r>
              <a:rPr lang="en-GB" dirty="0"/>
              <a:t>Processing Speed and Multitasking is assumed to be important for FPS players who have to quickly process and accurately respond to multiple sources of visual information, switching between targets and other gameplay elements such as the mini-map, in-game chat and weapon-inventory.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b="0" dirty="0"/>
              <a:t>Some inconsistent findings so far, which I have some possible explanations for which we wanted to address in our study. </a:t>
            </a:r>
          </a:p>
        </p:txBody>
      </p:sp>
    </p:spTree>
    <p:extLst>
      <p:ext uri="{BB962C8B-B14F-4D97-AF65-F5344CB8AC3E}">
        <p14:creationId xmlns:p14="http://schemas.microsoft.com/office/powerpoint/2010/main" val="4068221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endParaRPr lang="en-GB" sz="1100" dirty="0"/>
          </a:p>
        </p:txBody>
      </p:sp>
    </p:spTree>
    <p:extLst>
      <p:ext uri="{BB962C8B-B14F-4D97-AF65-F5344CB8AC3E}">
        <p14:creationId xmlns:p14="http://schemas.microsoft.com/office/powerpoint/2010/main" val="2967727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endParaRPr lang="en-GB" sz="1100" dirty="0"/>
          </a:p>
        </p:txBody>
      </p:sp>
    </p:spTree>
    <p:extLst>
      <p:ext uri="{BB962C8B-B14F-4D97-AF65-F5344CB8AC3E}">
        <p14:creationId xmlns:p14="http://schemas.microsoft.com/office/powerpoint/2010/main" val="32719644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396C30-463D-04D9-E550-B0DFB348B1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08003A-8DDD-6785-84BF-A6FEB075DCB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3E6767B5-C8E3-DED7-449A-99BC6387A340}"/>
              </a:ext>
            </a:extLst>
          </p:cNvPr>
          <p:cNvSpPr>
            <a:spLocks noGrp="1"/>
          </p:cNvSpPr>
          <p:nvPr>
            <p:ph type="body" idx="1"/>
          </p:nvPr>
        </p:nvSpPr>
        <p:spPr/>
        <p:txBody>
          <a:bodyPr/>
          <a:lstStyle/>
          <a:p>
            <a:pPr marL="158750" indent="0" algn="l">
              <a:buNone/>
            </a:pPr>
            <a:endParaRPr lang="en-GB" sz="1100" dirty="0"/>
          </a:p>
        </p:txBody>
      </p:sp>
    </p:spTree>
    <p:extLst>
      <p:ext uri="{BB962C8B-B14F-4D97-AF65-F5344CB8AC3E}">
        <p14:creationId xmlns:p14="http://schemas.microsoft.com/office/powerpoint/2010/main" val="3278681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GB" dirty="0"/>
          </a:p>
        </p:txBody>
      </p:sp>
    </p:spTree>
    <p:extLst>
      <p:ext uri="{BB962C8B-B14F-4D97-AF65-F5344CB8AC3E}">
        <p14:creationId xmlns:p14="http://schemas.microsoft.com/office/powerpoint/2010/main" val="2556919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b="0" dirty="0"/>
              <a:t>Novice - Pro </a:t>
            </a:r>
            <a:r>
              <a:rPr lang="en-GB" b="1" dirty="0"/>
              <a:t>BF = 52.55</a:t>
            </a:r>
          </a:p>
          <a:p>
            <a:pPr marL="158750" indent="0">
              <a:buNone/>
            </a:pPr>
            <a:r>
              <a:rPr lang="en-GB" b="0" dirty="0"/>
              <a:t>Novice - Exp </a:t>
            </a:r>
            <a:r>
              <a:rPr lang="en-GB" b="1" dirty="0"/>
              <a:t>B= 18.78</a:t>
            </a:r>
          </a:p>
        </p:txBody>
      </p:sp>
    </p:spTree>
    <p:extLst>
      <p:ext uri="{BB962C8B-B14F-4D97-AF65-F5344CB8AC3E}">
        <p14:creationId xmlns:p14="http://schemas.microsoft.com/office/powerpoint/2010/main" val="2392514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dirty="0"/>
              <a:t>Novice - Exp </a:t>
            </a:r>
            <a:r>
              <a:rPr lang="en-GB" b="1" dirty="0"/>
              <a:t>BF = 80.92</a:t>
            </a:r>
          </a:p>
        </p:txBody>
      </p:sp>
    </p:spTree>
    <p:extLst>
      <p:ext uri="{BB962C8B-B14F-4D97-AF65-F5344CB8AC3E}">
        <p14:creationId xmlns:p14="http://schemas.microsoft.com/office/powerpoint/2010/main" val="28625442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lvl="0" indent="-171450">
              <a:lnSpc>
                <a:spcPct val="90000"/>
              </a:lnSpc>
              <a:spcAft>
                <a:spcPts val="600"/>
              </a:spcAft>
              <a:buSzPct val="150000"/>
            </a:pPr>
            <a:r>
              <a:rPr lang="en-GB" sz="1100" b="1" dirty="0">
                <a:solidFill>
                  <a:schemeClr val="bg2"/>
                </a:solidFill>
                <a:latin typeface="Source Sans Pro" panose="020B0503030403020204" pitchFamily="34" charset="0"/>
              </a:rPr>
              <a:t>Mixing Costs: </a:t>
            </a:r>
            <a:r>
              <a:rPr lang="en-GB" sz="1100" dirty="0">
                <a:solidFill>
                  <a:schemeClr val="bg2"/>
                </a:solidFill>
                <a:latin typeface="Source Sans Pro" panose="020B0503030403020204" pitchFamily="34" charset="0"/>
              </a:rPr>
              <a:t>RT performance cost of mixing two tasks (repetition trial RTs – single trial RTs)</a:t>
            </a:r>
          </a:p>
          <a:p>
            <a:pPr marL="171450" lvl="0" indent="-171450">
              <a:lnSpc>
                <a:spcPct val="90000"/>
              </a:lnSpc>
              <a:spcAft>
                <a:spcPts val="600"/>
              </a:spcAft>
              <a:buSzPct val="150000"/>
            </a:pPr>
            <a:r>
              <a:rPr lang="en-GB" sz="1100" b="1" dirty="0">
                <a:solidFill>
                  <a:schemeClr val="bg2"/>
                </a:solidFill>
                <a:latin typeface="Source Sans Pro" panose="020B0503030403020204" pitchFamily="34" charset="0"/>
              </a:rPr>
              <a:t>Switching Costs: </a:t>
            </a:r>
            <a:r>
              <a:rPr lang="en-GB" sz="1100" dirty="0">
                <a:solidFill>
                  <a:schemeClr val="bg2"/>
                </a:solidFill>
                <a:latin typeface="Source Sans Pro" panose="020B0503030403020204" pitchFamily="34" charset="0"/>
              </a:rPr>
              <a:t>RT performance cost of switching from one task to another (switch trial RTs – repetition trial RTs)</a:t>
            </a:r>
          </a:p>
          <a:p>
            <a:pPr marL="171450" lvl="0" indent="-171450">
              <a:lnSpc>
                <a:spcPct val="90000"/>
              </a:lnSpc>
              <a:spcAft>
                <a:spcPts val="600"/>
              </a:spcAft>
              <a:buSzPct val="150000"/>
            </a:pPr>
            <a:r>
              <a:rPr lang="en-GB" sz="1100" dirty="0">
                <a:solidFill>
                  <a:schemeClr val="bg2"/>
                </a:solidFill>
                <a:latin typeface="Source Sans Pro" panose="020B0503030403020204" pitchFamily="34" charset="0"/>
              </a:rPr>
              <a:t>Novice X Exp </a:t>
            </a:r>
            <a:r>
              <a:rPr lang="en-GB" sz="1100" b="1" dirty="0">
                <a:solidFill>
                  <a:schemeClr val="bg2"/>
                </a:solidFill>
                <a:latin typeface="Source Sans Pro" panose="020B0503030403020204" pitchFamily="34" charset="0"/>
              </a:rPr>
              <a:t>BF = 4.99</a:t>
            </a:r>
          </a:p>
          <a:p>
            <a:pPr marL="171450" lvl="0" indent="-171450">
              <a:lnSpc>
                <a:spcPct val="90000"/>
              </a:lnSpc>
              <a:spcAft>
                <a:spcPts val="600"/>
              </a:spcAft>
              <a:buSzPct val="150000"/>
            </a:pPr>
            <a:r>
              <a:rPr lang="en-GB" sz="1100" b="0" dirty="0">
                <a:solidFill>
                  <a:schemeClr val="bg2"/>
                </a:solidFill>
                <a:latin typeface="Source Sans Pro" panose="020B0503030403020204" pitchFamily="34" charset="0"/>
              </a:rPr>
              <a:t>Exp X Pro </a:t>
            </a:r>
            <a:r>
              <a:rPr lang="en-GB" sz="1100" b="1" dirty="0">
                <a:solidFill>
                  <a:schemeClr val="bg2"/>
                </a:solidFill>
                <a:latin typeface="Source Sans Pro" panose="020B0503030403020204" pitchFamily="34" charset="0"/>
              </a:rPr>
              <a:t>BF = 9.76</a:t>
            </a:r>
          </a:p>
          <a:p>
            <a:pPr marL="171450" lvl="0" indent="-171450">
              <a:lnSpc>
                <a:spcPct val="90000"/>
              </a:lnSpc>
              <a:spcAft>
                <a:spcPts val="600"/>
              </a:spcAft>
              <a:buSzPct val="150000"/>
            </a:pPr>
            <a:r>
              <a:rPr lang="en-GB" sz="1100" b="0" dirty="0">
                <a:solidFill>
                  <a:schemeClr val="bg2"/>
                </a:solidFill>
                <a:latin typeface="Source Sans Pro" panose="020B0503030403020204" pitchFamily="34" charset="0"/>
              </a:rPr>
              <a:t>Exp X Asp BF = 2.62</a:t>
            </a:r>
          </a:p>
        </p:txBody>
      </p:sp>
    </p:spTree>
    <p:extLst>
      <p:ext uri="{BB962C8B-B14F-4D97-AF65-F5344CB8AC3E}">
        <p14:creationId xmlns:p14="http://schemas.microsoft.com/office/powerpoint/2010/main" val="33705623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 Title slide (The Diamond)" preserve="1" userDrawn="1">
  <p:cSld name="1_1. Title slide (The Diamond)">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9"/>
        <p:cNvGrpSpPr/>
        <p:nvPr/>
      </p:nvGrpSpPr>
      <p:grpSpPr>
        <a:xfrm>
          <a:off x="0" y="0"/>
          <a:ext cx="0" cy="0"/>
          <a:chOff x="0" y="0"/>
          <a:chExt cx="0" cy="0"/>
        </a:xfrm>
      </p:grpSpPr>
      <p:pic>
        <p:nvPicPr>
          <p:cNvPr id="15" name="Google Shape;15;p2"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C8AAF5CE-8685-E97C-7139-1A91EB2D7825}"/>
              </a:ext>
            </a:extLst>
          </p:cNvPr>
          <p:cNvSpPr>
            <a:spLocks noGrp="1"/>
          </p:cNvSpPr>
          <p:nvPr>
            <p:ph type="title" hasCustomPrompt="1"/>
          </p:nvPr>
        </p:nvSpPr>
        <p:spPr>
          <a:xfrm>
            <a:off x="165100" y="1203402"/>
            <a:ext cx="6956425"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5" name="Text Placeholder 4">
            <a:extLst>
              <a:ext uri="{FF2B5EF4-FFF2-40B4-BE49-F238E27FC236}">
                <a16:creationId xmlns:a16="http://schemas.microsoft.com/office/drawing/2014/main" id="{AF38B7D3-22D2-5A8E-3FE3-F2C01EF6EE98}"/>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7" name="Text Placeholder 6">
            <a:extLst>
              <a:ext uri="{FF2B5EF4-FFF2-40B4-BE49-F238E27FC236}">
                <a16:creationId xmlns:a16="http://schemas.microsoft.com/office/drawing/2014/main" id="{3ABF5F0C-4B0A-3030-ABCF-1EC65E2CFCB2}"/>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8" name="Text Placeholder 6">
            <a:extLst>
              <a:ext uri="{FF2B5EF4-FFF2-40B4-BE49-F238E27FC236}">
                <a16:creationId xmlns:a16="http://schemas.microsoft.com/office/drawing/2014/main" id="{C72BE5D7-CD76-B8A1-7779-EF5B490A5C22}"/>
              </a:ext>
            </a:extLst>
          </p:cNvPr>
          <p:cNvSpPr>
            <a:spLocks noGrp="1"/>
          </p:cNvSpPr>
          <p:nvPr>
            <p:ph type="body" sz="quarter" idx="13" hasCustomPrompt="1"/>
          </p:nvPr>
        </p:nvSpPr>
        <p:spPr>
          <a:xfrm>
            <a:off x="3232150" y="4470400"/>
            <a:ext cx="21717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13" name="Google Shape;13;p2"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131842127"/>
      </p:ext>
    </p:extLst>
  </p:cSld>
  <p:clrMapOvr>
    <a:masterClrMapping/>
  </p:clrMapOvr>
  <p:extLst>
    <p:ext uri="{DCECCB84-F9BA-43D5-87BE-67443E8EF086}">
      <p15:sldGuideLst xmlns:p15="http://schemas.microsoft.com/office/powerpoint/2012/main">
        <p15:guide id="1" pos="170">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0. Title only " preserve="1" userDrawn="1">
  <p:cSld name="1_10. Title only ">
    <p:spTree>
      <p:nvGrpSpPr>
        <p:cNvPr id="1" name="Shape 50"/>
        <p:cNvGrpSpPr/>
        <p:nvPr/>
      </p:nvGrpSpPr>
      <p:grpSpPr>
        <a:xfrm>
          <a:off x="0" y="0"/>
          <a:ext cx="0" cy="0"/>
          <a:chOff x="0" y="0"/>
          <a:chExt cx="0" cy="0"/>
        </a:xfrm>
      </p:grpSpPr>
      <p:sp>
        <p:nvSpPr>
          <p:cNvPr id="51" name="Google Shape;51;p8">
            <a:extLst>
              <a:ext uri="{C183D7F6-B498-43B3-948B-1728B52AA6E4}">
                <adec:decorative xmlns:adec="http://schemas.microsoft.com/office/drawing/2017/decorative" val="1"/>
              </a:ext>
            </a:extLst>
          </p:cNvPr>
          <p:cNvSpPr txBox="1"/>
          <p:nvPr userDrawn="1"/>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2" name="Title 1">
            <a:extLst>
              <a:ext uri="{FF2B5EF4-FFF2-40B4-BE49-F238E27FC236}">
                <a16:creationId xmlns:a16="http://schemas.microsoft.com/office/drawing/2014/main" id="{25934613-6459-0E69-0E87-7EDE0F2DC156}"/>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cxnSp>
        <p:nvCxnSpPr>
          <p:cNvPr id="52" name="Google Shape;52;p8">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53" name="Google Shape;53;p8"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55" name="Google Shape;55;p8"/>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101247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1. Title and body" preserve="1" userDrawn="1">
  <p:cSld name="1_11. Title and body">
    <p:spTree>
      <p:nvGrpSpPr>
        <p:cNvPr id="1" name="Shape 120"/>
        <p:cNvGrpSpPr/>
        <p:nvPr/>
      </p:nvGrpSpPr>
      <p:grpSpPr>
        <a:xfrm>
          <a:off x="0" y="0"/>
          <a:ext cx="0" cy="0"/>
          <a:chOff x="0" y="0"/>
          <a:chExt cx="0" cy="0"/>
        </a:xfrm>
      </p:grpSpPr>
      <p:sp>
        <p:nvSpPr>
          <p:cNvPr id="121" name="Google Shape;121;p17">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0F0AEC03-5D0F-6E70-6AE0-CDCC6E626910}"/>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4" name="Text Placeholder 3">
            <a:extLst>
              <a:ext uri="{FF2B5EF4-FFF2-40B4-BE49-F238E27FC236}">
                <a16:creationId xmlns:a16="http://schemas.microsoft.com/office/drawing/2014/main" id="{CA355768-5B10-3D4F-8D58-EB902AF53863}"/>
              </a:ext>
            </a:extLst>
          </p:cNvPr>
          <p:cNvSpPr>
            <a:spLocks noGrp="1"/>
          </p:cNvSpPr>
          <p:nvPr>
            <p:ph type="body" sz="quarter" idx="14" hasCustomPrompt="1"/>
          </p:nvPr>
        </p:nvSpPr>
        <p:spPr>
          <a:xfrm>
            <a:off x="128200" y="863600"/>
            <a:ext cx="8818950" cy="3632200"/>
          </a:xfrm>
        </p:spPr>
        <p:txBody>
          <a:bodyPr/>
          <a:lstStyle>
            <a:lvl1pPr marL="76200" indent="0">
              <a:buNone/>
              <a:defRPr/>
            </a:lvl1pPr>
          </a:lstStyle>
          <a:p>
            <a:pPr lvl="0"/>
            <a:r>
              <a:rPr lang="en-GB" dirty="0"/>
              <a:t>Add text</a:t>
            </a:r>
          </a:p>
        </p:txBody>
      </p:sp>
      <p:cxnSp>
        <p:nvCxnSpPr>
          <p:cNvPr id="124" name="Google Shape;124;p17">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25" name="Google Shape;125;p17"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26" name="Google Shape;126;p1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923368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2. Text and image" preserve="1" userDrawn="1">
  <p:cSld name="1_12. Text and image">
    <p:spTree>
      <p:nvGrpSpPr>
        <p:cNvPr id="1" name="Shape 104"/>
        <p:cNvGrpSpPr/>
        <p:nvPr/>
      </p:nvGrpSpPr>
      <p:grpSpPr>
        <a:xfrm>
          <a:off x="0" y="0"/>
          <a:ext cx="0" cy="0"/>
          <a:chOff x="0" y="0"/>
          <a:chExt cx="0" cy="0"/>
        </a:xfrm>
      </p:grpSpPr>
      <p:sp>
        <p:nvSpPr>
          <p:cNvPr id="4" name="Title 3">
            <a:extLst>
              <a:ext uri="{FF2B5EF4-FFF2-40B4-BE49-F238E27FC236}">
                <a16:creationId xmlns:a16="http://schemas.microsoft.com/office/drawing/2014/main" id="{FABD84F6-3868-E63D-88B1-2DA851BCA5E9}"/>
              </a:ext>
              <a:ext uri="{C183D7F6-B498-43B3-948B-1728B52AA6E4}">
                <adec:decorative xmlns:adec="http://schemas.microsoft.com/office/drawing/2017/decorative" val="1"/>
              </a:ext>
            </a:extLst>
          </p:cNvPr>
          <p:cNvSpPr>
            <a:spLocks noGrp="1"/>
          </p:cNvSpPr>
          <p:nvPr>
            <p:ph type="title" hasCustomPrompt="1"/>
          </p:nvPr>
        </p:nvSpPr>
        <p:spPr>
          <a:xfrm>
            <a:off x="141300" y="255050"/>
            <a:ext cx="5156400" cy="75340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3" name="Text Placeholder 3">
            <a:extLst>
              <a:ext uri="{FF2B5EF4-FFF2-40B4-BE49-F238E27FC236}">
                <a16:creationId xmlns:a16="http://schemas.microsoft.com/office/drawing/2014/main" id="{106A9C36-8B06-B052-FF09-51ADA302EAD2}"/>
              </a:ext>
            </a:extLst>
          </p:cNvPr>
          <p:cNvSpPr>
            <a:spLocks noGrp="1"/>
          </p:cNvSpPr>
          <p:nvPr>
            <p:ph type="body" sz="quarter" idx="15" hasCustomPrompt="1"/>
          </p:nvPr>
        </p:nvSpPr>
        <p:spPr>
          <a:xfrm>
            <a:off x="128200" y="1079500"/>
            <a:ext cx="4653350" cy="3213100"/>
          </a:xfrm>
        </p:spPr>
        <p:txBody>
          <a:bodyPr>
            <a:normAutofit/>
          </a:bodyPr>
          <a:lstStyle>
            <a:lvl1pPr marL="76200" indent="0">
              <a:buNone/>
              <a:defRPr sz="2000"/>
            </a:lvl1pPr>
          </a:lstStyle>
          <a:p>
            <a:pPr lvl="0"/>
            <a:r>
              <a:rPr lang="en-GB" dirty="0"/>
              <a:t>Add text</a:t>
            </a:r>
          </a:p>
        </p:txBody>
      </p:sp>
      <p:sp>
        <p:nvSpPr>
          <p:cNvPr id="105" name="Google Shape;105;p14">
            <a:extLst>
              <a:ext uri="{C183D7F6-B498-43B3-948B-1728B52AA6E4}">
                <adec:decorative xmlns:adec="http://schemas.microsoft.com/office/drawing/2017/decorative" val="1"/>
              </a:ext>
            </a:extLst>
          </p:cNvPr>
          <p:cNvSpPr/>
          <p:nvPr/>
        </p:nvSpPr>
        <p:spPr>
          <a:xfrm>
            <a:off x="141300" y="1008450"/>
            <a:ext cx="7584300" cy="36267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a:spLocks noGrp="1"/>
          </p:cNvSpPr>
          <p:nvPr>
            <p:ph type="pic" idx="2" hasCustomPrompt="1"/>
          </p:nvPr>
        </p:nvSpPr>
        <p:spPr>
          <a:xfrm>
            <a:off x="4978700" y="89275"/>
            <a:ext cx="4072200" cy="4971900"/>
          </a:xfrm>
          <a:prstGeom prst="rect">
            <a:avLst/>
          </a:prstGeom>
          <a:noFill/>
          <a:ln>
            <a:noFill/>
          </a:ln>
        </p:spPr>
        <p:txBody>
          <a:bodyPr/>
          <a:lstStyle/>
          <a:p>
            <a:r>
              <a:rPr lang="en-US" dirty="0"/>
              <a:t>Add picture</a:t>
            </a:r>
          </a:p>
        </p:txBody>
      </p:sp>
      <p:sp>
        <p:nvSpPr>
          <p:cNvPr id="109" name="Google Shape;109;p1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5610988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3. Image and quote" preserve="1" userDrawn="1">
  <p:cSld name="1_13. Image and quote">
    <p:spTree>
      <p:nvGrpSpPr>
        <p:cNvPr id="1" name="Shape 56"/>
        <p:cNvGrpSpPr/>
        <p:nvPr/>
      </p:nvGrpSpPr>
      <p:grpSpPr>
        <a:xfrm>
          <a:off x="0" y="0"/>
          <a:ext cx="0" cy="0"/>
          <a:chOff x="0" y="0"/>
          <a:chExt cx="0" cy="0"/>
        </a:xfrm>
      </p:grpSpPr>
      <p:sp>
        <p:nvSpPr>
          <p:cNvPr id="60" name="Google Shape;60;p9">
            <a:extLst>
              <a:ext uri="{C183D7F6-B498-43B3-948B-1728B52AA6E4}">
                <adec:decorative xmlns:adec="http://schemas.microsoft.com/office/drawing/2017/decorative" val="1"/>
              </a:ext>
            </a:extLst>
          </p:cNvPr>
          <p:cNvSpPr txBox="1"/>
          <p:nvPr/>
        </p:nvSpPr>
        <p:spPr>
          <a:xfrm>
            <a:off x="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4" name="Title 1">
            <a:extLst>
              <a:ext uri="{FF2B5EF4-FFF2-40B4-BE49-F238E27FC236}">
                <a16:creationId xmlns:a16="http://schemas.microsoft.com/office/drawing/2014/main" id="{1A8735C9-D0EC-E153-1C38-8E56342F4D84}"/>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58" name="Google Shape;58;p9"/>
          <p:cNvSpPr>
            <a:spLocks noGrp="1"/>
          </p:cNvSpPr>
          <p:nvPr>
            <p:ph type="pic" idx="2"/>
          </p:nvPr>
        </p:nvSpPr>
        <p:spPr>
          <a:xfrm>
            <a:off x="209550" y="1015825"/>
            <a:ext cx="4257600" cy="3295800"/>
          </a:xfrm>
          <a:prstGeom prst="rect">
            <a:avLst/>
          </a:prstGeom>
          <a:noFill/>
          <a:ln>
            <a:noFill/>
          </a:ln>
        </p:spPr>
      </p:sp>
      <p:sp>
        <p:nvSpPr>
          <p:cNvPr id="3" name="Text Placeholder 3">
            <a:extLst>
              <a:ext uri="{FF2B5EF4-FFF2-40B4-BE49-F238E27FC236}">
                <a16:creationId xmlns:a16="http://schemas.microsoft.com/office/drawing/2014/main" id="{791ECA3E-8AD1-9FE4-8749-8873FF94B2B9}"/>
              </a:ext>
            </a:extLst>
          </p:cNvPr>
          <p:cNvSpPr>
            <a:spLocks noGrp="1"/>
          </p:cNvSpPr>
          <p:nvPr>
            <p:ph type="body" sz="quarter" idx="16" hasCustomPrompt="1"/>
          </p:nvPr>
        </p:nvSpPr>
        <p:spPr>
          <a:xfrm>
            <a:off x="209550" y="4241799"/>
            <a:ext cx="4270300" cy="545539"/>
          </a:xfrm>
        </p:spPr>
        <p:txBody>
          <a:bodyPr>
            <a:normAutofit/>
          </a:bodyPr>
          <a:lstStyle>
            <a:lvl1pPr marL="76200" indent="0">
              <a:buNone/>
              <a:defRPr sz="2400"/>
            </a:lvl1pPr>
          </a:lstStyle>
          <a:p>
            <a:pPr lvl="0"/>
            <a:r>
              <a:rPr lang="en-GB" dirty="0"/>
              <a:t>Add title</a:t>
            </a:r>
          </a:p>
        </p:txBody>
      </p:sp>
      <p:sp>
        <p:nvSpPr>
          <p:cNvPr id="2" name="Text Placeholder 3">
            <a:extLst>
              <a:ext uri="{FF2B5EF4-FFF2-40B4-BE49-F238E27FC236}">
                <a16:creationId xmlns:a16="http://schemas.microsoft.com/office/drawing/2014/main" id="{4B31BFE2-3CD6-5390-35E8-2DB090479820}"/>
              </a:ext>
            </a:extLst>
          </p:cNvPr>
          <p:cNvSpPr>
            <a:spLocks noGrp="1"/>
          </p:cNvSpPr>
          <p:nvPr>
            <p:ph type="body" sz="quarter" idx="15" hasCustomPrompt="1"/>
          </p:nvPr>
        </p:nvSpPr>
        <p:spPr>
          <a:xfrm>
            <a:off x="4572000" y="1209124"/>
            <a:ext cx="4449076" cy="3445425"/>
          </a:xfrm>
        </p:spPr>
        <p:txBody>
          <a:bodyPr>
            <a:normAutofit/>
          </a:bodyPr>
          <a:lstStyle>
            <a:lvl1pPr marL="76200" indent="0">
              <a:buNone/>
              <a:defRPr sz="2400"/>
            </a:lvl1pPr>
          </a:lstStyle>
          <a:p>
            <a:pPr lvl="0"/>
            <a:r>
              <a:rPr lang="en-GB" dirty="0"/>
              <a:t>Add text</a:t>
            </a:r>
          </a:p>
        </p:txBody>
      </p:sp>
      <p:sp>
        <p:nvSpPr>
          <p:cNvPr id="59" name="Google Shape;59;p9">
            <a:extLst>
              <a:ext uri="{C183D7F6-B498-43B3-948B-1728B52AA6E4}">
                <adec:decorative xmlns:adec="http://schemas.microsoft.com/office/drawing/2017/decorative" val="1"/>
              </a:ext>
            </a:extLst>
          </p:cNvPr>
          <p:cNvSpPr/>
          <p:nvPr/>
        </p:nvSpPr>
        <p:spPr>
          <a:xfrm>
            <a:off x="4467150" y="1092675"/>
            <a:ext cx="4554000" cy="37968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9">
            <a:extLst>
              <a:ext uri="{C183D7F6-B498-43B3-948B-1728B52AA6E4}">
                <adec:decorative xmlns:adec="http://schemas.microsoft.com/office/drawing/2017/decorative" val="1"/>
              </a:ext>
            </a:extLst>
          </p:cNvPr>
          <p:cNvSpPr/>
          <p:nvPr/>
        </p:nvSpPr>
        <p:spPr>
          <a:xfrm>
            <a:off x="100050" y="885750"/>
            <a:ext cx="4476600" cy="390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
        <p:nvSpPr>
          <p:cNvPr id="6" name="Picture Placeholder 5">
            <a:extLst>
              <a:ext uri="{FF2B5EF4-FFF2-40B4-BE49-F238E27FC236}">
                <a16:creationId xmlns:a16="http://schemas.microsoft.com/office/drawing/2014/main" id="{62CDE016-8C4A-EB36-9A5C-D136B85FDC08}"/>
              </a:ext>
            </a:extLst>
          </p:cNvPr>
          <p:cNvSpPr>
            <a:spLocks noGrp="1"/>
          </p:cNvSpPr>
          <p:nvPr>
            <p:ph type="pic" sz="quarter" idx="17" hasCustomPrompt="1"/>
          </p:nvPr>
        </p:nvSpPr>
        <p:spPr>
          <a:xfrm>
            <a:off x="209550" y="1016000"/>
            <a:ext cx="4257675" cy="3225800"/>
          </a:xfrm>
        </p:spPr>
        <p:txBody>
          <a:bodyPr/>
          <a:lstStyle/>
          <a:p>
            <a:r>
              <a:rPr lang="en-US" dirty="0"/>
              <a:t>Add picture</a:t>
            </a:r>
          </a:p>
        </p:txBody>
      </p:sp>
    </p:spTree>
    <p:extLst>
      <p:ext uri="{BB962C8B-B14F-4D97-AF65-F5344CB8AC3E}">
        <p14:creationId xmlns:p14="http://schemas.microsoft.com/office/powerpoint/2010/main" val="8654377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4. Full image + text (right aligned)" preserve="1" userDrawn="1">
  <p:cSld name="1_14. Full image + text (right aligned)">
    <p:spTree>
      <p:nvGrpSpPr>
        <p:cNvPr id="1" name="Shape 135"/>
        <p:cNvGrpSpPr/>
        <p:nvPr/>
      </p:nvGrpSpPr>
      <p:grpSpPr>
        <a:xfrm>
          <a:off x="0" y="0"/>
          <a:ext cx="0" cy="0"/>
          <a:chOff x="0" y="0"/>
          <a:chExt cx="0" cy="0"/>
        </a:xfrm>
      </p:grpSpPr>
      <p:sp>
        <p:nvSpPr>
          <p:cNvPr id="136" name="Google Shape;136;p19"/>
          <p:cNvSpPr>
            <a:spLocks noGrp="1"/>
          </p:cNvSpPr>
          <p:nvPr>
            <p:ph type="pic" idx="2" hasCustomPrompt="1"/>
          </p:nvPr>
        </p:nvSpPr>
        <p:spPr>
          <a:xfrm>
            <a:off x="6350" y="0"/>
            <a:ext cx="9144000" cy="5143500"/>
          </a:xfrm>
          <a:prstGeom prst="rect">
            <a:avLst/>
          </a:prstGeom>
          <a:noFill/>
          <a:ln>
            <a:noFill/>
          </a:ln>
        </p:spPr>
        <p:txBody>
          <a:bodyPr/>
          <a:lstStyle/>
          <a:p>
            <a:r>
              <a:rPr lang="en-US" dirty="0"/>
              <a:t>Add picture</a:t>
            </a:r>
          </a:p>
        </p:txBody>
      </p:sp>
      <p:sp>
        <p:nvSpPr>
          <p:cNvPr id="2" name="Title 1">
            <a:extLst>
              <a:ext uri="{FF2B5EF4-FFF2-40B4-BE49-F238E27FC236}">
                <a16:creationId xmlns:a16="http://schemas.microsoft.com/office/drawing/2014/main" id="{2F56EC04-3F96-1650-9B58-687F1D98D718}"/>
              </a:ext>
            </a:extLst>
          </p:cNvPr>
          <p:cNvSpPr>
            <a:spLocks noGrp="1"/>
          </p:cNvSpPr>
          <p:nvPr>
            <p:ph type="title" hasCustomPrompt="1"/>
          </p:nvPr>
        </p:nvSpPr>
        <p:spPr>
          <a:xfrm>
            <a:off x="5275000" y="234150"/>
            <a:ext cx="3875350" cy="42545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3D43CEFA-56A9-503C-0CA7-96197904382A}"/>
              </a:ext>
            </a:extLst>
          </p:cNvPr>
          <p:cNvSpPr>
            <a:spLocks noGrp="1"/>
          </p:cNvSpPr>
          <p:nvPr>
            <p:ph type="body" sz="quarter" idx="14" hasCustomPrompt="1"/>
          </p:nvPr>
        </p:nvSpPr>
        <p:spPr>
          <a:xfrm>
            <a:off x="5281350" y="659600"/>
            <a:ext cx="3856300" cy="1744662"/>
          </a:xfrm>
          <a:solidFill>
            <a:schemeClr val="accent1"/>
          </a:solidFill>
        </p:spPr>
        <p:txBody>
          <a:bodyPr>
            <a:normAutofit/>
          </a:bodyPr>
          <a:lstStyle>
            <a:lvl1pPr marL="76200" indent="0">
              <a:buNone/>
              <a:defRPr sz="1800"/>
            </a:lvl1pPr>
          </a:lstStyle>
          <a:p>
            <a:pPr lvl="0"/>
            <a:r>
              <a:rPr lang="en-GB" dirty="0"/>
              <a:t>Add text</a:t>
            </a:r>
          </a:p>
        </p:txBody>
      </p:sp>
      <p:sp>
        <p:nvSpPr>
          <p:cNvPr id="139" name="Google Shape;139;p19"/>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5659435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5. Full image + text (left aligned) " preserve="1" userDrawn="1">
  <p:cSld name="1_15. Full image + text (left aligned) ">
    <p:spTree>
      <p:nvGrpSpPr>
        <p:cNvPr id="1" name="Shape 140"/>
        <p:cNvGrpSpPr/>
        <p:nvPr/>
      </p:nvGrpSpPr>
      <p:grpSpPr>
        <a:xfrm>
          <a:off x="0" y="0"/>
          <a:ext cx="0" cy="0"/>
          <a:chOff x="0" y="0"/>
          <a:chExt cx="0" cy="0"/>
        </a:xfrm>
      </p:grpSpPr>
      <p:sp>
        <p:nvSpPr>
          <p:cNvPr id="141" name="Google Shape;141;p20"/>
          <p:cNvSpPr>
            <a:spLocks noGrp="1"/>
          </p:cNvSpPr>
          <p:nvPr>
            <p:ph type="pic" idx="2"/>
          </p:nvPr>
        </p:nvSpPr>
        <p:spPr>
          <a:xfrm>
            <a:off x="0" y="-6875"/>
            <a:ext cx="9144000" cy="5143500"/>
          </a:xfrm>
          <a:prstGeom prst="rect">
            <a:avLst/>
          </a:prstGeom>
          <a:noFill/>
          <a:ln>
            <a:noFill/>
          </a:ln>
        </p:spPr>
      </p:sp>
      <p:sp>
        <p:nvSpPr>
          <p:cNvPr id="4" name="Title 1">
            <a:extLst>
              <a:ext uri="{FF2B5EF4-FFF2-40B4-BE49-F238E27FC236}">
                <a16:creationId xmlns:a16="http://schemas.microsoft.com/office/drawing/2014/main" id="{CCC6EB06-7C37-701B-CC78-A98B53DE7F44}"/>
              </a:ext>
            </a:extLst>
          </p:cNvPr>
          <p:cNvSpPr>
            <a:spLocks noGrp="1"/>
          </p:cNvSpPr>
          <p:nvPr>
            <p:ph type="title" hasCustomPrompt="1"/>
          </p:nvPr>
        </p:nvSpPr>
        <p:spPr>
          <a:xfrm>
            <a:off x="-5025" y="234150"/>
            <a:ext cx="3875350" cy="425450"/>
          </a:xfrm>
          <a:solidFill>
            <a:schemeClr val="tx2"/>
          </a:solidFill>
        </p:spPr>
        <p:txBody>
          <a:bodyPr anchor="ctr">
            <a:normAutofit/>
          </a:bodyPr>
          <a:lstStyle>
            <a:lvl1pPr>
              <a:defRPr sz="2400" b="1" i="0">
                <a:latin typeface="Source Sans Pro Black" panose="020B0503030403020204" pitchFamily="34" charset="0"/>
              </a:defRPr>
            </a:lvl1pPr>
          </a:lstStyle>
          <a:p>
            <a:r>
              <a:rPr lang="en-GB" dirty="0"/>
              <a:t>Add title</a:t>
            </a:r>
            <a:endParaRPr lang="en-US" dirty="0"/>
          </a:p>
        </p:txBody>
      </p:sp>
      <p:sp>
        <p:nvSpPr>
          <p:cNvPr id="3" name="Text Placeholder 4">
            <a:extLst>
              <a:ext uri="{FF2B5EF4-FFF2-40B4-BE49-F238E27FC236}">
                <a16:creationId xmlns:a16="http://schemas.microsoft.com/office/drawing/2014/main" id="{B8482159-A46A-B32B-03AC-D168024182B3}"/>
              </a:ext>
            </a:extLst>
          </p:cNvPr>
          <p:cNvSpPr>
            <a:spLocks noGrp="1"/>
          </p:cNvSpPr>
          <p:nvPr>
            <p:ph type="body" sz="quarter" idx="14" hasCustomPrompt="1"/>
          </p:nvPr>
        </p:nvSpPr>
        <p:spPr>
          <a:xfrm>
            <a:off x="4500" y="659600"/>
            <a:ext cx="3856300" cy="1744662"/>
          </a:xfrm>
          <a:solidFill>
            <a:schemeClr val="accent1"/>
          </a:solidFill>
        </p:spPr>
        <p:txBody>
          <a:bodyPr>
            <a:normAutofit/>
          </a:bodyPr>
          <a:lstStyle>
            <a:lvl1pPr marL="76200" indent="0">
              <a:buNone/>
              <a:defRPr sz="1800"/>
            </a:lvl1pPr>
          </a:lstStyle>
          <a:p>
            <a:pPr lvl="0"/>
            <a:r>
              <a:rPr lang="en-GB" dirty="0"/>
              <a:t>Add text</a:t>
            </a:r>
          </a:p>
        </p:txBody>
      </p:sp>
      <p:sp>
        <p:nvSpPr>
          <p:cNvPr id="144" name="Google Shape;144;p20"/>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602682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6. Video" preserve="1" userDrawn="1">
  <p:cSld name="1_16. Video">
    <p:bg>
      <p:bgPr>
        <a:solidFill>
          <a:srgbClr val="E1F4F8"/>
        </a:solidFill>
        <a:effectLst/>
      </p:bgPr>
    </p:bg>
    <p:spTree>
      <p:nvGrpSpPr>
        <p:cNvPr id="1" name="Shape 145"/>
        <p:cNvGrpSpPr/>
        <p:nvPr/>
      </p:nvGrpSpPr>
      <p:grpSpPr>
        <a:xfrm>
          <a:off x="0" y="0"/>
          <a:ext cx="0" cy="0"/>
          <a:chOff x="0" y="0"/>
          <a:chExt cx="0" cy="0"/>
        </a:xfrm>
      </p:grpSpPr>
      <p:sp>
        <p:nvSpPr>
          <p:cNvPr id="2" name="Title 1">
            <a:extLst>
              <a:ext uri="{FF2B5EF4-FFF2-40B4-BE49-F238E27FC236}">
                <a16:creationId xmlns:a16="http://schemas.microsoft.com/office/drawing/2014/main" id="{73299203-2751-296C-FD48-FDB995EEB589}"/>
              </a:ext>
            </a:extLst>
          </p:cNvPr>
          <p:cNvSpPr>
            <a:spLocks noGrp="1"/>
          </p:cNvSpPr>
          <p:nvPr>
            <p:ph type="title" hasCustomPrompt="1"/>
          </p:nvPr>
        </p:nvSpPr>
        <p:spPr>
          <a:xfrm>
            <a:off x="88947" y="1109551"/>
            <a:ext cx="2165674" cy="3756137"/>
          </a:xfrm>
        </p:spPr>
        <p:txBody>
          <a:bodyPr>
            <a:normAutofit/>
          </a:bodyPr>
          <a:lstStyle>
            <a:lvl1pPr>
              <a:defRPr sz="2400" b="1" i="0">
                <a:solidFill>
                  <a:schemeClr val="tx2"/>
                </a:solidFill>
                <a:latin typeface="Source Sans Pro Black" panose="020B0503030403020204" pitchFamily="34" charset="0"/>
              </a:defRPr>
            </a:lvl1pPr>
          </a:lstStyle>
          <a:p>
            <a:r>
              <a:rPr lang="en-GB" dirty="0"/>
              <a:t>Add title</a:t>
            </a:r>
            <a:endParaRPr lang="en-US" dirty="0"/>
          </a:p>
        </p:txBody>
      </p:sp>
      <p:sp>
        <p:nvSpPr>
          <p:cNvPr id="147" name="Google Shape;147;p21">
            <a:extLst>
              <a:ext uri="{C183D7F6-B498-43B3-948B-1728B52AA6E4}">
                <adec:decorative xmlns:adec="http://schemas.microsoft.com/office/drawing/2017/decorative" val="1"/>
              </a:ext>
            </a:extLst>
          </p:cNvPr>
          <p:cNvSpPr/>
          <p:nvPr/>
        </p:nvSpPr>
        <p:spPr>
          <a:xfrm>
            <a:off x="2375975" y="277213"/>
            <a:ext cx="6327000" cy="4745100"/>
          </a:xfrm>
          <a:prstGeom prst="rect">
            <a:avLst/>
          </a:prstGeom>
          <a:solidFill>
            <a:srgbClr val="4400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a:extLst>
              <a:ext uri="{C183D7F6-B498-43B3-948B-1728B52AA6E4}">
                <adec:decorative xmlns:adec="http://schemas.microsoft.com/office/drawing/2017/decorative" val="1"/>
              </a:ext>
            </a:extLst>
          </p:cNvPr>
          <p:cNvSpPr txBox="1"/>
          <p:nvPr/>
        </p:nvSpPr>
        <p:spPr>
          <a:xfrm>
            <a:off x="0" y="142800"/>
            <a:ext cx="18468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pic>
        <p:nvPicPr>
          <p:cNvPr id="149" name="Google Shape;149;p21"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1750" y="286189"/>
            <a:ext cx="1382351" cy="436525"/>
          </a:xfrm>
          <a:prstGeom prst="rect">
            <a:avLst/>
          </a:prstGeom>
          <a:noFill/>
          <a:ln>
            <a:noFill/>
          </a:ln>
        </p:spPr>
      </p:pic>
      <p:sp>
        <p:nvSpPr>
          <p:cNvPr id="5" name="Media Placeholder 4">
            <a:extLst>
              <a:ext uri="{FF2B5EF4-FFF2-40B4-BE49-F238E27FC236}">
                <a16:creationId xmlns:a16="http://schemas.microsoft.com/office/drawing/2014/main" id="{42924DAB-C528-BEB3-BA55-A8E931814966}"/>
              </a:ext>
            </a:extLst>
          </p:cNvPr>
          <p:cNvSpPr>
            <a:spLocks noGrp="1"/>
          </p:cNvSpPr>
          <p:nvPr>
            <p:ph type="media" sz="quarter" idx="13"/>
          </p:nvPr>
        </p:nvSpPr>
        <p:spPr>
          <a:xfrm>
            <a:off x="2482850" y="196850"/>
            <a:ext cx="6327775" cy="4668838"/>
          </a:xfrm>
        </p:spPr>
        <p:txBody>
          <a:bodyPr/>
          <a:lstStyle/>
          <a:p>
            <a:r>
              <a:rPr lang="en-GB"/>
              <a:t>Click icon to add media</a:t>
            </a:r>
          </a:p>
        </p:txBody>
      </p:sp>
      <p:sp>
        <p:nvSpPr>
          <p:cNvPr id="150" name="Google Shape;150;p21"/>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147462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7. Statistics or key points" preserve="1" userDrawn="1">
  <p:cSld name="1_17. Statistics or key points">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3594000"/>
          </a:xfrm>
          <a:prstGeom prst="rect">
            <a:avLst/>
          </a:prstGeom>
          <a:noFill/>
          <a:ln>
            <a:noFill/>
          </a:ln>
        </p:spPr>
      </p:sp>
      <p:sp>
        <p:nvSpPr>
          <p:cNvPr id="2" name="Title 1">
            <a:extLst>
              <a:ext uri="{FF2B5EF4-FFF2-40B4-BE49-F238E27FC236}">
                <a16:creationId xmlns:a16="http://schemas.microsoft.com/office/drawing/2014/main" id="{6B133AAC-A50B-0931-731A-E4B53DBF38D2}"/>
              </a:ext>
            </a:extLst>
          </p:cNvPr>
          <p:cNvSpPr>
            <a:spLocks noGrp="1"/>
          </p:cNvSpPr>
          <p:nvPr>
            <p:ph type="title" hasCustomPrompt="1"/>
          </p:nvPr>
        </p:nvSpPr>
        <p:spPr>
          <a:xfrm>
            <a:off x="-1588" y="187800"/>
            <a:ext cx="5883275" cy="734050"/>
          </a:xfrm>
          <a:solidFill>
            <a:schemeClr val="tx2"/>
          </a:solidFill>
        </p:spPr>
        <p:txBody>
          <a:bodyP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8968760B-3503-D56B-6575-F628A6BEACD3}"/>
              </a:ext>
            </a:extLst>
          </p:cNvPr>
          <p:cNvSpPr>
            <a:spLocks noGrp="1"/>
          </p:cNvSpPr>
          <p:nvPr>
            <p:ph type="body" sz="quarter" idx="14" hasCustomPrompt="1"/>
          </p:nvPr>
        </p:nvSpPr>
        <p:spPr>
          <a:xfrm>
            <a:off x="180650" y="2961400"/>
            <a:ext cx="2759400" cy="2112250"/>
          </a:xfrm>
          <a:solidFill>
            <a:schemeClr val="accent1"/>
          </a:solidFill>
        </p:spPr>
        <p:txBody>
          <a:bodyPr/>
          <a:lstStyle>
            <a:lvl1pPr marL="76200" indent="0">
              <a:buNone/>
              <a:defRPr/>
            </a:lvl1pPr>
          </a:lstStyle>
          <a:p>
            <a:pPr lvl="0"/>
            <a:r>
              <a:rPr lang="en-GB" dirty="0"/>
              <a:t>Add text</a:t>
            </a:r>
          </a:p>
        </p:txBody>
      </p:sp>
      <p:sp>
        <p:nvSpPr>
          <p:cNvPr id="7" name="Text Placeholder 6">
            <a:extLst>
              <a:ext uri="{FF2B5EF4-FFF2-40B4-BE49-F238E27FC236}">
                <a16:creationId xmlns:a16="http://schemas.microsoft.com/office/drawing/2014/main" id="{54F4B204-C301-559A-4362-84C01F1B7359}"/>
              </a:ext>
            </a:extLst>
          </p:cNvPr>
          <p:cNvSpPr>
            <a:spLocks noGrp="1"/>
          </p:cNvSpPr>
          <p:nvPr>
            <p:ph type="body" sz="quarter" idx="15" hasCustomPrompt="1"/>
          </p:nvPr>
        </p:nvSpPr>
        <p:spPr>
          <a:xfrm>
            <a:off x="3046937" y="2961400"/>
            <a:ext cx="1898099" cy="1164300"/>
          </a:xfrm>
          <a:solidFill>
            <a:srgbClr val="A1DED2"/>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3" name="Text Placeholder 12">
            <a:extLst>
              <a:ext uri="{FF2B5EF4-FFF2-40B4-BE49-F238E27FC236}">
                <a16:creationId xmlns:a16="http://schemas.microsoft.com/office/drawing/2014/main" id="{02B7F941-4385-0707-6AB1-690DBE63C575}"/>
              </a:ext>
            </a:extLst>
          </p:cNvPr>
          <p:cNvSpPr>
            <a:spLocks noGrp="1"/>
          </p:cNvSpPr>
          <p:nvPr>
            <p:ph type="body" sz="quarter" idx="18" hasCustomPrompt="1"/>
          </p:nvPr>
        </p:nvSpPr>
        <p:spPr>
          <a:xfrm>
            <a:off x="3046413" y="4132050"/>
            <a:ext cx="1898650" cy="941600"/>
          </a:xfrm>
          <a:solidFill>
            <a:srgbClr val="A1DED2"/>
          </a:solidFill>
        </p:spPr>
        <p:txBody>
          <a:bodyPr>
            <a:normAutofit/>
          </a:bodyPr>
          <a:lstStyle>
            <a:lvl1pPr marL="76200" indent="0">
              <a:buNone/>
              <a:defRPr sz="1400"/>
            </a:lvl1pPr>
          </a:lstStyle>
          <a:p>
            <a:pPr lvl="0"/>
            <a:r>
              <a:rPr lang="en-GB" dirty="0"/>
              <a:t>Add text</a:t>
            </a:r>
          </a:p>
        </p:txBody>
      </p:sp>
      <p:sp>
        <p:nvSpPr>
          <p:cNvPr id="8" name="Text Placeholder 6">
            <a:extLst>
              <a:ext uri="{FF2B5EF4-FFF2-40B4-BE49-F238E27FC236}">
                <a16:creationId xmlns:a16="http://schemas.microsoft.com/office/drawing/2014/main" id="{AEB3785F-194F-0195-9178-EA83F1A1CF72}"/>
              </a:ext>
            </a:extLst>
          </p:cNvPr>
          <p:cNvSpPr>
            <a:spLocks noGrp="1"/>
          </p:cNvSpPr>
          <p:nvPr>
            <p:ph type="body" sz="quarter" idx="16" hasCustomPrompt="1"/>
          </p:nvPr>
        </p:nvSpPr>
        <p:spPr>
          <a:xfrm>
            <a:off x="5066237" y="2967750"/>
            <a:ext cx="1898099" cy="1164300"/>
          </a:xfrm>
          <a:solidFill>
            <a:srgbClr val="DAA8E2"/>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4" name="Text Placeholder 12">
            <a:extLst>
              <a:ext uri="{FF2B5EF4-FFF2-40B4-BE49-F238E27FC236}">
                <a16:creationId xmlns:a16="http://schemas.microsoft.com/office/drawing/2014/main" id="{05D8E3C5-38ED-9592-9AA0-521A9E34C3E0}"/>
              </a:ext>
            </a:extLst>
          </p:cNvPr>
          <p:cNvSpPr>
            <a:spLocks noGrp="1"/>
          </p:cNvSpPr>
          <p:nvPr>
            <p:ph type="body" sz="quarter" idx="19" hasCustomPrompt="1"/>
          </p:nvPr>
        </p:nvSpPr>
        <p:spPr>
          <a:xfrm>
            <a:off x="5065713" y="4138400"/>
            <a:ext cx="1898650" cy="941600"/>
          </a:xfrm>
          <a:solidFill>
            <a:srgbClr val="DAA8E2"/>
          </a:solidFill>
        </p:spPr>
        <p:txBody>
          <a:bodyPr>
            <a:normAutofit/>
          </a:bodyPr>
          <a:lstStyle>
            <a:lvl1pPr marL="76200" indent="0">
              <a:buNone/>
              <a:defRPr sz="1400"/>
            </a:lvl1pPr>
          </a:lstStyle>
          <a:p>
            <a:pPr lvl="0"/>
            <a:r>
              <a:rPr lang="en-GB" dirty="0"/>
              <a:t>Add text</a:t>
            </a:r>
          </a:p>
        </p:txBody>
      </p:sp>
      <p:sp>
        <p:nvSpPr>
          <p:cNvPr id="9" name="Text Placeholder 6">
            <a:extLst>
              <a:ext uri="{FF2B5EF4-FFF2-40B4-BE49-F238E27FC236}">
                <a16:creationId xmlns:a16="http://schemas.microsoft.com/office/drawing/2014/main" id="{3190B7AB-F6A4-D211-444C-CE1B5540FD4B}"/>
              </a:ext>
            </a:extLst>
          </p:cNvPr>
          <p:cNvSpPr>
            <a:spLocks noGrp="1"/>
          </p:cNvSpPr>
          <p:nvPr>
            <p:ph type="body" sz="quarter" idx="17" hasCustomPrompt="1"/>
          </p:nvPr>
        </p:nvSpPr>
        <p:spPr>
          <a:xfrm>
            <a:off x="7079187" y="2967750"/>
            <a:ext cx="1898099" cy="1164300"/>
          </a:xfrm>
          <a:solidFill>
            <a:srgbClr val="FF9664"/>
          </a:solidFill>
        </p:spPr>
        <p:txBody>
          <a:bodyPr>
            <a:normAutofit/>
          </a:bodyPr>
          <a:lstStyle>
            <a:lvl1pPr marL="76200" indent="0" algn="ctr">
              <a:buNone/>
              <a:defRPr sz="4500" b="1" i="0">
                <a:latin typeface="Source Sans Pro Black" panose="020B0503030403020204" pitchFamily="34" charset="0"/>
              </a:defRPr>
            </a:lvl1pPr>
          </a:lstStyle>
          <a:p>
            <a:pPr lvl="0"/>
            <a:r>
              <a:rPr lang="en-GB" b="1" dirty="0"/>
              <a:t>xx%</a:t>
            </a:r>
            <a:endParaRPr lang="en-GB" dirty="0"/>
          </a:p>
        </p:txBody>
      </p:sp>
      <p:sp>
        <p:nvSpPr>
          <p:cNvPr id="15" name="Text Placeholder 12">
            <a:extLst>
              <a:ext uri="{FF2B5EF4-FFF2-40B4-BE49-F238E27FC236}">
                <a16:creationId xmlns:a16="http://schemas.microsoft.com/office/drawing/2014/main" id="{C210AE4C-756C-7B05-68B6-BB65FAC2F0A0}"/>
              </a:ext>
            </a:extLst>
          </p:cNvPr>
          <p:cNvSpPr>
            <a:spLocks noGrp="1"/>
          </p:cNvSpPr>
          <p:nvPr>
            <p:ph type="body" sz="quarter" idx="20" hasCustomPrompt="1"/>
          </p:nvPr>
        </p:nvSpPr>
        <p:spPr>
          <a:xfrm>
            <a:off x="7078663" y="4138400"/>
            <a:ext cx="1898650" cy="941600"/>
          </a:xfrm>
          <a:solidFill>
            <a:srgbClr val="FF9664"/>
          </a:solidFill>
        </p:spPr>
        <p:txBody>
          <a:bodyPr>
            <a:normAutofit/>
          </a:bodyPr>
          <a:lstStyle>
            <a:lvl1pPr marL="76200" indent="0">
              <a:buNone/>
              <a:defRPr sz="1400"/>
            </a:lvl1pPr>
          </a:lstStyle>
          <a:p>
            <a:pPr lvl="0"/>
            <a:r>
              <a:rPr lang="en-GB" dirty="0"/>
              <a:t>Add text</a:t>
            </a:r>
          </a:p>
        </p:txBody>
      </p:sp>
      <p:sp>
        <p:nvSpPr>
          <p:cNvPr id="75" name="Google Shape;75;p10"/>
          <p:cNvSpPr txBox="1">
            <a:spLocks noGrp="1"/>
          </p:cNvSpPr>
          <p:nvPr>
            <p:ph type="sldNum" idx="12"/>
          </p:nvPr>
        </p:nvSpPr>
        <p:spPr>
          <a:xfrm>
            <a:off x="8404250" y="-9000"/>
            <a:ext cx="616800" cy="393600"/>
          </a:xfrm>
          <a:prstGeom prst="rect">
            <a:avLst/>
          </a:prstGeom>
        </p:spPr>
        <p:txBody>
          <a:bodyPr spcFirstLastPara="1" wrap="square" lIns="91425" tIns="91425" rIns="91425" bIns="91425" anchor="ctr" anchorCtr="0">
            <a:normAutofit/>
          </a:bodyPr>
          <a:lstStyle>
            <a:lvl1pPr marL="286349" lvl="0" indent="0" rtl="0">
              <a:buNone/>
              <a:defRPr>
                <a:solidFill>
                  <a:schemeClr val="dk1"/>
                </a:solidFill>
              </a:defRPr>
            </a:lvl1pPr>
            <a:lvl2pPr marL="286349" lvl="1" indent="0" rtl="0">
              <a:buNone/>
              <a:defRPr>
                <a:solidFill>
                  <a:schemeClr val="dk1"/>
                </a:solidFill>
              </a:defRPr>
            </a:lvl2pPr>
            <a:lvl3pPr marL="286349" lvl="2" indent="0" rtl="0">
              <a:buNone/>
              <a:defRPr>
                <a:solidFill>
                  <a:schemeClr val="dk1"/>
                </a:solidFill>
              </a:defRPr>
            </a:lvl3pPr>
            <a:lvl4pPr marL="286349" lvl="3" indent="0" rtl="0">
              <a:buNone/>
              <a:defRPr>
                <a:solidFill>
                  <a:schemeClr val="dk1"/>
                </a:solidFill>
              </a:defRPr>
            </a:lvl4pPr>
            <a:lvl5pPr marL="286349" lvl="4" indent="0" rtl="0">
              <a:buNone/>
              <a:defRPr>
                <a:solidFill>
                  <a:schemeClr val="dk1"/>
                </a:solidFill>
              </a:defRPr>
            </a:lvl5pPr>
            <a:lvl6pPr marL="286349" lvl="5" indent="0" rtl="0">
              <a:buNone/>
              <a:defRPr>
                <a:solidFill>
                  <a:schemeClr val="dk1"/>
                </a:solidFill>
              </a:defRPr>
            </a:lvl6pPr>
            <a:lvl7pPr marL="286349" lvl="6" indent="0" rtl="0">
              <a:buNone/>
              <a:defRPr>
                <a:solidFill>
                  <a:schemeClr val="dk1"/>
                </a:solidFill>
              </a:defRPr>
            </a:lvl7pPr>
            <a:lvl8pPr marL="286349" lvl="7" indent="0" rtl="0">
              <a:buNone/>
              <a:defRPr>
                <a:solidFill>
                  <a:schemeClr val="dk1"/>
                </a:solidFill>
              </a:defRPr>
            </a:lvl8pPr>
            <a:lvl9pPr marL="286349" lvl="8" indent="0" rtl="0">
              <a:buNone/>
              <a:defRPr>
                <a:solidFill>
                  <a:schemeClr val="dk1"/>
                </a:solidFill>
              </a:defRPr>
            </a:lvl9pPr>
          </a:lstStyle>
          <a:p>
            <a:pPr marL="286349"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8710961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8. Big point" preserve="1" userDrawn="1">
  <p:cSld name="1_18. Big point">
    <p:spTree>
      <p:nvGrpSpPr>
        <p:cNvPr id="1" name="Shape 76"/>
        <p:cNvGrpSpPr/>
        <p:nvPr/>
      </p:nvGrpSpPr>
      <p:grpSpPr>
        <a:xfrm>
          <a:off x="0" y="0"/>
          <a:ext cx="0" cy="0"/>
          <a:chOff x="0" y="0"/>
          <a:chExt cx="0" cy="0"/>
        </a:xfrm>
      </p:grpSpPr>
      <p:sp>
        <p:nvSpPr>
          <p:cNvPr id="77" name="Google Shape;77;p11">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B44174D8-78DD-A5E8-C56A-9A81CA3C1C00}"/>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79" name="Google Shape;79;p11">
            <a:extLst>
              <a:ext uri="{C183D7F6-B498-43B3-948B-1728B52AA6E4}">
                <adec:decorative xmlns:adec="http://schemas.microsoft.com/office/drawing/2017/decorative" val="1"/>
              </a:ext>
            </a:extLst>
          </p:cNvPr>
          <p:cNvSpPr/>
          <p:nvPr/>
        </p:nvSpPr>
        <p:spPr>
          <a:xfrm>
            <a:off x="501450" y="980500"/>
            <a:ext cx="3154500" cy="3154500"/>
          </a:xfrm>
          <a:prstGeom prst="ellipse">
            <a:avLst/>
          </a:prstGeom>
          <a:solidFill>
            <a:srgbClr val="FF96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 Placeholder 5">
            <a:extLst>
              <a:ext uri="{FF2B5EF4-FFF2-40B4-BE49-F238E27FC236}">
                <a16:creationId xmlns:a16="http://schemas.microsoft.com/office/drawing/2014/main" id="{EF9B53FD-603A-AED7-C5A0-5EC9F63D8070}"/>
              </a:ext>
            </a:extLst>
          </p:cNvPr>
          <p:cNvSpPr>
            <a:spLocks noGrp="1"/>
          </p:cNvSpPr>
          <p:nvPr>
            <p:ph type="body" sz="quarter" idx="15" hasCustomPrompt="1"/>
          </p:nvPr>
        </p:nvSpPr>
        <p:spPr>
          <a:xfrm>
            <a:off x="501450" y="1504700"/>
            <a:ext cx="3154500" cy="1964125"/>
          </a:xfrm>
        </p:spPr>
        <p:txBody>
          <a:bodyPr>
            <a:normAutofit/>
          </a:bodyPr>
          <a:lstStyle>
            <a:lvl1pPr marL="76200" indent="0" algn="ctr">
              <a:buNone/>
              <a:defRPr sz="9300" b="1" i="0">
                <a:latin typeface="Source Sans Pro Black" panose="020B0503030403020204" pitchFamily="34" charset="0"/>
              </a:defRPr>
            </a:lvl1pPr>
          </a:lstStyle>
          <a:p>
            <a:pPr lvl="0"/>
            <a:r>
              <a:rPr lang="en-GB" dirty="0"/>
              <a:t>xx%</a:t>
            </a:r>
          </a:p>
        </p:txBody>
      </p:sp>
      <p:sp>
        <p:nvSpPr>
          <p:cNvPr id="4" name="Text Placeholder 3">
            <a:extLst>
              <a:ext uri="{FF2B5EF4-FFF2-40B4-BE49-F238E27FC236}">
                <a16:creationId xmlns:a16="http://schemas.microsoft.com/office/drawing/2014/main" id="{216FCD12-1A84-6208-34E5-FD24E18221C6}"/>
              </a:ext>
            </a:extLst>
          </p:cNvPr>
          <p:cNvSpPr>
            <a:spLocks noGrp="1"/>
          </p:cNvSpPr>
          <p:nvPr>
            <p:ph type="body" sz="quarter" idx="14" hasCustomPrompt="1"/>
          </p:nvPr>
        </p:nvSpPr>
        <p:spPr>
          <a:xfrm>
            <a:off x="4191000" y="1127125"/>
            <a:ext cx="4705350" cy="3008313"/>
          </a:xfrm>
        </p:spPr>
        <p:txBody>
          <a:bodyPr/>
          <a:lstStyle>
            <a:lvl1pPr marL="76200" indent="0">
              <a:buNone/>
              <a:defRPr/>
            </a:lvl1pPr>
          </a:lstStyle>
          <a:p>
            <a:pPr lvl="0"/>
            <a:r>
              <a:rPr lang="en-US" dirty="0"/>
              <a:t>Add text</a:t>
            </a:r>
            <a:endParaRPr lang="en-GB" dirty="0"/>
          </a:p>
        </p:txBody>
      </p:sp>
      <p:cxnSp>
        <p:nvCxnSpPr>
          <p:cNvPr id="80" name="Google Shape;80;p11">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81" name="Google Shape;81;p11"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84" name="Google Shape;84;p11"/>
          <p:cNvSpPr txBox="1"/>
          <p:nvPr/>
        </p:nvSpPr>
        <p:spPr>
          <a:xfrm>
            <a:off x="8551876" y="4791600"/>
            <a:ext cx="4692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sz="1000">
                <a:solidFill>
                  <a:srgbClr val="440099"/>
                </a:solidFill>
              </a:rPr>
              <a:t>‹#›</a:t>
            </a:fld>
            <a:endParaRPr sz="1000">
              <a:solidFill>
                <a:srgbClr val="440099"/>
              </a:solidFill>
            </a:endParaRPr>
          </a:p>
        </p:txBody>
      </p:sp>
    </p:spTree>
    <p:extLst>
      <p:ext uri="{BB962C8B-B14F-4D97-AF65-F5344CB8AC3E}">
        <p14:creationId xmlns:p14="http://schemas.microsoft.com/office/powerpoint/2010/main" val="20070587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9. Big stat" preserve="1" userDrawn="1">
  <p:cSld name="1_19. Big stat">
    <p:spTree>
      <p:nvGrpSpPr>
        <p:cNvPr id="1" name="Shape 85"/>
        <p:cNvGrpSpPr/>
        <p:nvPr/>
      </p:nvGrpSpPr>
      <p:grpSpPr>
        <a:xfrm>
          <a:off x="0" y="0"/>
          <a:ext cx="0" cy="0"/>
          <a:chOff x="0" y="0"/>
          <a:chExt cx="0" cy="0"/>
        </a:xfrm>
      </p:grpSpPr>
      <p:sp>
        <p:nvSpPr>
          <p:cNvPr id="88" name="Google Shape;88;p12">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4" name="Title 1">
            <a:extLst>
              <a:ext uri="{FF2B5EF4-FFF2-40B4-BE49-F238E27FC236}">
                <a16:creationId xmlns:a16="http://schemas.microsoft.com/office/drawing/2014/main" id="{460215E7-B230-E57E-1907-459EA70B89C5}"/>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cxnSp>
        <p:nvCxnSpPr>
          <p:cNvPr id="89" name="Google Shape;89;p12"/>
          <p:cNvCxnSpPr/>
          <p:nvPr/>
        </p:nvCxnSpPr>
        <p:spPr>
          <a:xfrm>
            <a:off x="1425975" y="5029200"/>
            <a:ext cx="7125900" cy="0"/>
          </a:xfrm>
          <a:prstGeom prst="straightConnector1">
            <a:avLst/>
          </a:prstGeom>
          <a:noFill/>
          <a:ln w="9525" cap="flat" cmpd="sng">
            <a:solidFill>
              <a:srgbClr val="440099"/>
            </a:solidFill>
            <a:prstDash val="solid"/>
            <a:round/>
            <a:headEnd type="none" w="med" len="med"/>
            <a:tailEnd type="none" w="med" len="med"/>
          </a:ln>
        </p:spPr>
      </p:cxnSp>
      <p:sp>
        <p:nvSpPr>
          <p:cNvPr id="86" name="Google Shape;86;p12">
            <a:extLst>
              <a:ext uri="{C183D7F6-B498-43B3-948B-1728B52AA6E4}">
                <adec:decorative xmlns:adec="http://schemas.microsoft.com/office/drawing/2017/decorative" val="1"/>
              </a:ext>
            </a:extLst>
          </p:cNvPr>
          <p:cNvSpPr/>
          <p:nvPr/>
        </p:nvSpPr>
        <p:spPr>
          <a:xfrm>
            <a:off x="2863650" y="980500"/>
            <a:ext cx="3154500" cy="3154500"/>
          </a:xfrm>
          <a:prstGeom prst="ellipse">
            <a:avLst/>
          </a:prstGeom>
          <a:solidFill>
            <a:srgbClr val="DAA8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5">
            <a:extLst>
              <a:ext uri="{FF2B5EF4-FFF2-40B4-BE49-F238E27FC236}">
                <a16:creationId xmlns:a16="http://schemas.microsoft.com/office/drawing/2014/main" id="{10763041-7B53-6CBD-0EB7-64BC2AA64F8D}"/>
              </a:ext>
            </a:extLst>
          </p:cNvPr>
          <p:cNvSpPr>
            <a:spLocks noGrp="1"/>
          </p:cNvSpPr>
          <p:nvPr>
            <p:ph type="body" sz="quarter" idx="15" hasCustomPrompt="1"/>
          </p:nvPr>
        </p:nvSpPr>
        <p:spPr>
          <a:xfrm>
            <a:off x="2863650" y="1504700"/>
            <a:ext cx="3154500" cy="1964125"/>
          </a:xfrm>
        </p:spPr>
        <p:txBody>
          <a:bodyPr>
            <a:normAutofit/>
          </a:bodyPr>
          <a:lstStyle>
            <a:lvl1pPr marL="76200" indent="0" algn="ctr">
              <a:buNone/>
              <a:defRPr sz="9300" b="1" i="0">
                <a:latin typeface="Source Sans Pro Black" panose="020B0503030403020204" pitchFamily="34" charset="0"/>
              </a:defRPr>
            </a:lvl1pPr>
          </a:lstStyle>
          <a:p>
            <a:pPr lvl="0"/>
            <a:r>
              <a:rPr lang="en-GB" dirty="0"/>
              <a:t>xx%</a:t>
            </a:r>
          </a:p>
        </p:txBody>
      </p:sp>
      <p:sp>
        <p:nvSpPr>
          <p:cNvPr id="94" name="Google Shape;94;p12"/>
          <p:cNvSpPr txBox="1">
            <a:spLocks noGrp="1"/>
          </p:cNvSpPr>
          <p:nvPr>
            <p:ph type="body" idx="1"/>
          </p:nvPr>
        </p:nvSpPr>
        <p:spPr>
          <a:xfrm>
            <a:off x="274600" y="4095988"/>
            <a:ext cx="8520600" cy="467100"/>
          </a:xfrm>
          <a:prstGeom prst="rect">
            <a:avLst/>
          </a:prstGeom>
        </p:spPr>
        <p:txBody>
          <a:bodyPr spcFirstLastPara="1" wrap="square" lIns="91425" tIns="91425" rIns="91425" bIns="91425" anchor="t" anchorCtr="0">
            <a:normAutofit/>
          </a:bodyPr>
          <a:lstStyle>
            <a:lvl1pPr marL="76200" lvl="0" indent="0" algn="ctr" rtl="0">
              <a:spcBef>
                <a:spcPts val="0"/>
              </a:spcBef>
              <a:spcAft>
                <a:spcPts val="0"/>
              </a:spcAft>
              <a:buClr>
                <a:srgbClr val="2B353E"/>
              </a:buClr>
              <a:buSzPts val="2400"/>
              <a:buNone/>
              <a:defRPr>
                <a:solidFill>
                  <a:srgbClr val="2B353E"/>
                </a:solidFill>
              </a:defRPr>
            </a:lvl1pPr>
            <a:lvl2pPr marL="914400" lvl="1" indent="-381000" algn="ctr" rtl="0">
              <a:spcBef>
                <a:spcPts val="0"/>
              </a:spcBef>
              <a:spcAft>
                <a:spcPts val="0"/>
              </a:spcAft>
              <a:buSzPts val="2400"/>
              <a:buChar char="○"/>
              <a:defRPr/>
            </a:lvl2pPr>
            <a:lvl3pPr marL="1371600" lvl="2" indent="-381000" algn="ctr" rtl="0">
              <a:spcBef>
                <a:spcPts val="0"/>
              </a:spcBef>
              <a:spcAft>
                <a:spcPts val="0"/>
              </a:spcAft>
              <a:buSzPts val="2400"/>
              <a:buChar char="■"/>
              <a:defRPr/>
            </a:lvl3pPr>
            <a:lvl4pPr marL="1828800" lvl="3" indent="-381000" algn="ctr" rtl="0">
              <a:spcBef>
                <a:spcPts val="0"/>
              </a:spcBef>
              <a:spcAft>
                <a:spcPts val="0"/>
              </a:spcAft>
              <a:buSzPts val="2400"/>
              <a:buChar char="●"/>
              <a:defRPr/>
            </a:lvl4pPr>
            <a:lvl5pPr marL="2286000" lvl="4" indent="-381000" algn="ctr" rtl="0">
              <a:spcBef>
                <a:spcPts val="0"/>
              </a:spcBef>
              <a:spcAft>
                <a:spcPts val="0"/>
              </a:spcAft>
              <a:buSzPts val="2400"/>
              <a:buChar char="○"/>
              <a:defRPr/>
            </a:lvl5pPr>
            <a:lvl6pPr marL="2743200" lvl="5" indent="-381000" algn="ctr" rtl="0">
              <a:spcBef>
                <a:spcPts val="0"/>
              </a:spcBef>
              <a:spcAft>
                <a:spcPts val="0"/>
              </a:spcAft>
              <a:buSzPts val="2400"/>
              <a:buChar char="■"/>
              <a:defRPr/>
            </a:lvl6pPr>
            <a:lvl7pPr marL="3200400" lvl="6" indent="-381000" algn="ctr" rtl="0">
              <a:spcBef>
                <a:spcPts val="0"/>
              </a:spcBef>
              <a:spcAft>
                <a:spcPts val="0"/>
              </a:spcAft>
              <a:buSzPts val="2400"/>
              <a:buChar char="●"/>
              <a:defRPr/>
            </a:lvl7pPr>
            <a:lvl8pPr marL="3657600" lvl="7" indent="-381000" algn="ctr" rtl="0">
              <a:spcBef>
                <a:spcPts val="0"/>
              </a:spcBef>
              <a:spcAft>
                <a:spcPts val="0"/>
              </a:spcAft>
              <a:buSzPts val="2400"/>
              <a:buChar char="○"/>
              <a:defRPr/>
            </a:lvl8pPr>
            <a:lvl9pPr marL="4114800" lvl="8" indent="-381000" algn="ctr" rtl="0">
              <a:spcBef>
                <a:spcPts val="0"/>
              </a:spcBef>
              <a:spcAft>
                <a:spcPts val="0"/>
              </a:spcAft>
              <a:buSzPts val="2400"/>
              <a:buChar char="■"/>
              <a:defRPr/>
            </a:lvl9pPr>
          </a:lstStyle>
          <a:p>
            <a:pPr lvl="0"/>
            <a:r>
              <a:rPr lang="en-GB"/>
              <a:t>Click to edit Master text styles</a:t>
            </a:r>
          </a:p>
        </p:txBody>
      </p:sp>
      <p:pic>
        <p:nvPicPr>
          <p:cNvPr id="90" name="Google Shape;90;p12"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91" name="Google Shape;91;p12"/>
          <p:cNvSpPr txBox="1"/>
          <p:nvPr/>
        </p:nvSpPr>
        <p:spPr>
          <a:xfrm>
            <a:off x="8551876" y="4791600"/>
            <a:ext cx="4692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sz="1000">
                <a:solidFill>
                  <a:srgbClr val="440099"/>
                </a:solidFill>
              </a:rPr>
              <a:t>‹#›</a:t>
            </a:fld>
            <a:endParaRPr sz="1000">
              <a:solidFill>
                <a:srgbClr val="440099"/>
              </a:solidFill>
            </a:endParaRPr>
          </a:p>
        </p:txBody>
      </p:sp>
      <p:cxnSp>
        <p:nvCxnSpPr>
          <p:cNvPr id="95" name="Google Shape;95;p12">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87" name="Google Shape;87;p12"/>
          <p:cNvSpPr txBo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p>
            <a:pPr marL="0" lvl="0" indent="0" algn="ctr" rtl="0">
              <a:lnSpc>
                <a:spcPct val="115000"/>
              </a:lnSpc>
              <a:spcBef>
                <a:spcPts val="0"/>
              </a:spcBef>
              <a:spcAft>
                <a:spcPts val="1200"/>
              </a:spcAft>
              <a:buNone/>
            </a:pPr>
            <a:endParaRPr sz="2400">
              <a:solidFill>
                <a:srgbClr val="131E29"/>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484027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 Title slide (Firth Court)" preserve="1" userDrawn="1">
  <p:cSld name="1_2. Title slide (Firth Court)">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16"/>
        <p:cNvGrpSpPr/>
        <p:nvPr/>
      </p:nvGrpSpPr>
      <p:grpSpPr>
        <a:xfrm>
          <a:off x="0" y="0"/>
          <a:ext cx="0" cy="0"/>
          <a:chOff x="0" y="0"/>
          <a:chExt cx="0" cy="0"/>
        </a:xfrm>
      </p:grpSpPr>
      <p:pic>
        <p:nvPicPr>
          <p:cNvPr id="21" name="Google Shape;21;p3"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D7C50476-2DAE-54A9-987A-6F6C68657462}"/>
              </a:ext>
            </a:extLst>
          </p:cNvPr>
          <p:cNvSpPr>
            <a:spLocks noGrp="1"/>
          </p:cNvSpPr>
          <p:nvPr>
            <p:ph type="title" hasCustomPrompt="1"/>
          </p:nvPr>
        </p:nvSpPr>
        <p:spPr>
          <a:xfrm>
            <a:off x="165100" y="1203402"/>
            <a:ext cx="5455115"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4" name="Text Placeholder 4">
            <a:extLst>
              <a:ext uri="{FF2B5EF4-FFF2-40B4-BE49-F238E27FC236}">
                <a16:creationId xmlns:a16="http://schemas.microsoft.com/office/drawing/2014/main" id="{A4779CA3-4592-A9C8-A096-0A1F7E913AF3}"/>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5" name="Text Placeholder 6">
            <a:extLst>
              <a:ext uri="{FF2B5EF4-FFF2-40B4-BE49-F238E27FC236}">
                <a16:creationId xmlns:a16="http://schemas.microsoft.com/office/drawing/2014/main" id="{A83969EB-C48F-B1FE-69B1-94FB6B475E7E}"/>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6" name="Text Placeholder 6">
            <a:extLst>
              <a:ext uri="{FF2B5EF4-FFF2-40B4-BE49-F238E27FC236}">
                <a16:creationId xmlns:a16="http://schemas.microsoft.com/office/drawing/2014/main" id="{4A71FB3B-2B45-DBB5-A006-62C97FC32D18}"/>
              </a:ext>
            </a:extLst>
          </p:cNvPr>
          <p:cNvSpPr>
            <a:spLocks noGrp="1"/>
          </p:cNvSpPr>
          <p:nvPr>
            <p:ph type="body" sz="quarter" idx="13" hasCustomPrompt="1"/>
          </p:nvPr>
        </p:nvSpPr>
        <p:spPr>
          <a:xfrm>
            <a:off x="3232150" y="4470400"/>
            <a:ext cx="15113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20" name="Google Shape;20;p3"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1332864189"/>
      </p:ext>
    </p:extLst>
  </p:cSld>
  <p:clrMapOvr>
    <a:masterClrMapping/>
  </p:clrMapOvr>
  <p:extLst>
    <p:ext uri="{DCECCB84-F9BA-43D5-87BE-67443E8EF086}">
      <p15:sldGuideLst xmlns:p15="http://schemas.microsoft.com/office/powerpoint/2012/main">
        <p15:guide id="1" pos="81">
          <p15:clr>
            <a:srgbClr val="FA7B17"/>
          </p15:clr>
        </p15:guide>
        <p15:guide id="2" orient="horz" pos="1744">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0. Title and two columns" preserve="1" userDrawn="1">
  <p:cSld name="1_20. Title and two columns">
    <p:spTree>
      <p:nvGrpSpPr>
        <p:cNvPr id="1" name="Shape 167"/>
        <p:cNvGrpSpPr/>
        <p:nvPr/>
      </p:nvGrpSpPr>
      <p:grpSpPr>
        <a:xfrm>
          <a:off x="0" y="0"/>
          <a:ext cx="0" cy="0"/>
          <a:chOff x="0" y="0"/>
          <a:chExt cx="0" cy="0"/>
        </a:xfrm>
      </p:grpSpPr>
      <p:sp>
        <p:nvSpPr>
          <p:cNvPr id="6" name="Google Shape;88;p12">
            <a:extLst>
              <a:ext uri="{FF2B5EF4-FFF2-40B4-BE49-F238E27FC236}">
                <a16:creationId xmlns:a16="http://schemas.microsoft.com/office/drawing/2014/main" id="{9DEB9D7A-CADD-B067-7660-0D2685B76CAC}"/>
              </a:ext>
              <a:ext uri="{C183D7F6-B498-43B3-948B-1728B52AA6E4}">
                <adec:decorative xmlns:adec="http://schemas.microsoft.com/office/drawing/2017/decorative" val="1"/>
              </a:ext>
            </a:extLst>
          </p:cNvPr>
          <p:cNvSpPr txBox="1"/>
          <p:nvPr userDrawn="1"/>
        </p:nvSpPr>
        <p:spPr>
          <a:xfrm>
            <a:off x="-18450" y="0"/>
            <a:ext cx="9180900" cy="723300"/>
          </a:xfrm>
          <a:prstGeom prst="rect">
            <a:avLst/>
          </a:prstGeom>
          <a:solidFill>
            <a:srgbClr val="440099"/>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rgbClr val="FFFFFF"/>
              </a:solidFill>
              <a:latin typeface="Source Sans Pro"/>
              <a:ea typeface="Source Sans Pro"/>
              <a:cs typeface="Source Sans Pro"/>
              <a:sym typeface="Source Sans Pro"/>
            </a:endParaRPr>
          </a:p>
        </p:txBody>
      </p:sp>
      <p:sp>
        <p:nvSpPr>
          <p:cNvPr id="3" name="Title 1">
            <a:extLst>
              <a:ext uri="{FF2B5EF4-FFF2-40B4-BE49-F238E27FC236}">
                <a16:creationId xmlns:a16="http://schemas.microsoft.com/office/drawing/2014/main" id="{2A82A5AE-10B1-383B-3C4D-40FC7DCA9FAD}"/>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4" name="Text Placeholder 3">
            <a:extLst>
              <a:ext uri="{FF2B5EF4-FFF2-40B4-BE49-F238E27FC236}">
                <a16:creationId xmlns:a16="http://schemas.microsoft.com/office/drawing/2014/main" id="{5CD52B2F-784E-617F-BD39-92009EB7029A}"/>
              </a:ext>
            </a:extLst>
          </p:cNvPr>
          <p:cNvSpPr>
            <a:spLocks noGrp="1"/>
          </p:cNvSpPr>
          <p:nvPr>
            <p:ph type="body" sz="quarter" idx="14" hasCustomPrompt="1"/>
          </p:nvPr>
        </p:nvSpPr>
        <p:spPr>
          <a:xfrm>
            <a:off x="299000" y="1000125"/>
            <a:ext cx="3999950" cy="3540125"/>
          </a:xfrm>
        </p:spPr>
        <p:txBody>
          <a:bodyPr/>
          <a:lstStyle>
            <a:lvl1pPr marL="76200" indent="0">
              <a:buNone/>
              <a:defRPr/>
            </a:lvl1pPr>
          </a:lstStyle>
          <a:p>
            <a:pPr lvl="0"/>
            <a:r>
              <a:rPr lang="en-US" dirty="0"/>
              <a:t>Add text</a:t>
            </a:r>
            <a:endParaRPr lang="en-GB" dirty="0"/>
          </a:p>
        </p:txBody>
      </p:sp>
      <p:sp>
        <p:nvSpPr>
          <p:cNvPr id="5" name="Text Placeholder 3">
            <a:extLst>
              <a:ext uri="{FF2B5EF4-FFF2-40B4-BE49-F238E27FC236}">
                <a16:creationId xmlns:a16="http://schemas.microsoft.com/office/drawing/2014/main" id="{FA766E2F-9C15-729D-9882-5E9E4915C8F4}"/>
              </a:ext>
            </a:extLst>
          </p:cNvPr>
          <p:cNvSpPr>
            <a:spLocks noGrp="1"/>
          </p:cNvSpPr>
          <p:nvPr>
            <p:ph type="body" sz="quarter" idx="15" hasCustomPrompt="1"/>
          </p:nvPr>
        </p:nvSpPr>
        <p:spPr>
          <a:xfrm>
            <a:off x="4826550" y="1000125"/>
            <a:ext cx="3999950" cy="3540125"/>
          </a:xfrm>
        </p:spPr>
        <p:txBody>
          <a:bodyPr/>
          <a:lstStyle>
            <a:lvl1pPr marL="76200" indent="0">
              <a:buNone/>
              <a:defRPr/>
            </a:lvl1pPr>
          </a:lstStyle>
          <a:p>
            <a:pPr lvl="0"/>
            <a:r>
              <a:rPr lang="en-US" dirty="0"/>
              <a:t>Add text</a:t>
            </a:r>
            <a:endParaRPr lang="en-GB" dirty="0"/>
          </a:p>
        </p:txBody>
      </p:sp>
      <p:cxnSp>
        <p:nvCxnSpPr>
          <p:cNvPr id="170" name="Google Shape;170;p23">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71" name="Google Shape;171;p23" descr="The University of Sheffield logo"/>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74" name="Google Shape;174;p23"/>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7252978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1. Title and three columns" preserve="1" userDrawn="1">
  <p:cSld name="1_21. Title and three columns">
    <p:spTree>
      <p:nvGrpSpPr>
        <p:cNvPr id="1" name="Shape 175"/>
        <p:cNvGrpSpPr/>
        <p:nvPr/>
      </p:nvGrpSpPr>
      <p:grpSpPr>
        <a:xfrm>
          <a:off x="0" y="0"/>
          <a:ext cx="0" cy="0"/>
          <a:chOff x="0" y="0"/>
          <a:chExt cx="0" cy="0"/>
        </a:xfrm>
      </p:grpSpPr>
      <p:sp>
        <p:nvSpPr>
          <p:cNvPr id="176" name="Google Shape;176;p24">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6" name="Title 1">
            <a:extLst>
              <a:ext uri="{FF2B5EF4-FFF2-40B4-BE49-F238E27FC236}">
                <a16:creationId xmlns:a16="http://schemas.microsoft.com/office/drawing/2014/main" id="{58D1F4AB-1E2A-9F8B-9FC4-67EBD7917E63}"/>
              </a:ext>
            </a:extLst>
          </p:cNvPr>
          <p:cNvSpPr>
            <a:spLocks noGrp="1"/>
          </p:cNvSpPr>
          <p:nvPr>
            <p:ph type="title" hasCustomPrompt="1"/>
          </p:nvPr>
        </p:nvSpPr>
        <p:spPr>
          <a:xfrm>
            <a:off x="128200" y="75300"/>
            <a:ext cx="8196650" cy="572700"/>
          </a:xfrm>
        </p:spPr>
        <p:txBody>
          <a:bodyPr anchor="ctr">
            <a:noAutofit/>
          </a:bodyPr>
          <a:lstStyle>
            <a:lvl1pPr>
              <a:defRPr sz="3500" b="1" i="0">
                <a:latin typeface="Source Sans Pro Black" panose="020B0503030403020204" pitchFamily="34" charset="0"/>
              </a:defRPr>
            </a:lvl1pPr>
          </a:lstStyle>
          <a:p>
            <a:r>
              <a:rPr lang="en-GB" dirty="0"/>
              <a:t>Add title</a:t>
            </a:r>
            <a:endParaRPr lang="en-US" dirty="0"/>
          </a:p>
        </p:txBody>
      </p:sp>
      <p:sp>
        <p:nvSpPr>
          <p:cNvPr id="3" name="Text Placeholder 3">
            <a:extLst>
              <a:ext uri="{FF2B5EF4-FFF2-40B4-BE49-F238E27FC236}">
                <a16:creationId xmlns:a16="http://schemas.microsoft.com/office/drawing/2014/main" id="{F215C12D-3A55-D9E5-E6E8-22C4F01C5F55}"/>
              </a:ext>
            </a:extLst>
          </p:cNvPr>
          <p:cNvSpPr>
            <a:spLocks noGrp="1"/>
          </p:cNvSpPr>
          <p:nvPr>
            <p:ph type="body" sz="quarter" idx="14" hasCustomPrompt="1"/>
          </p:nvPr>
        </p:nvSpPr>
        <p:spPr>
          <a:xfrm>
            <a:off x="349800" y="1020224"/>
            <a:ext cx="2441100" cy="3540600"/>
          </a:xfrm>
        </p:spPr>
        <p:txBody>
          <a:bodyPr/>
          <a:lstStyle>
            <a:lvl1pPr marL="76200" indent="0">
              <a:buNone/>
              <a:defRPr/>
            </a:lvl1pPr>
          </a:lstStyle>
          <a:p>
            <a:pPr lvl="0"/>
            <a:r>
              <a:rPr lang="en-US" dirty="0"/>
              <a:t>Add text</a:t>
            </a:r>
            <a:endParaRPr lang="en-GB" dirty="0"/>
          </a:p>
        </p:txBody>
      </p:sp>
      <p:sp>
        <p:nvSpPr>
          <p:cNvPr id="4" name="Text Placeholder 3">
            <a:extLst>
              <a:ext uri="{FF2B5EF4-FFF2-40B4-BE49-F238E27FC236}">
                <a16:creationId xmlns:a16="http://schemas.microsoft.com/office/drawing/2014/main" id="{B2CBBD02-3F6C-48DD-9185-9655FDD73F60}"/>
              </a:ext>
            </a:extLst>
          </p:cNvPr>
          <p:cNvSpPr>
            <a:spLocks noGrp="1"/>
          </p:cNvSpPr>
          <p:nvPr>
            <p:ph type="body" sz="quarter" idx="15" hasCustomPrompt="1"/>
          </p:nvPr>
        </p:nvSpPr>
        <p:spPr>
          <a:xfrm>
            <a:off x="3347000" y="1020224"/>
            <a:ext cx="2441100" cy="3540600"/>
          </a:xfrm>
        </p:spPr>
        <p:txBody>
          <a:bodyPr/>
          <a:lstStyle>
            <a:lvl1pPr marL="76200" indent="0">
              <a:buNone/>
              <a:defRPr/>
            </a:lvl1pPr>
          </a:lstStyle>
          <a:p>
            <a:pPr lvl="0"/>
            <a:r>
              <a:rPr lang="en-US" dirty="0"/>
              <a:t>Add text</a:t>
            </a:r>
            <a:endParaRPr lang="en-GB" dirty="0"/>
          </a:p>
        </p:txBody>
      </p:sp>
      <p:sp>
        <p:nvSpPr>
          <p:cNvPr id="5" name="Text Placeholder 3">
            <a:extLst>
              <a:ext uri="{FF2B5EF4-FFF2-40B4-BE49-F238E27FC236}">
                <a16:creationId xmlns:a16="http://schemas.microsoft.com/office/drawing/2014/main" id="{6E3238B3-AE07-5397-CD24-9BA57200C401}"/>
              </a:ext>
            </a:extLst>
          </p:cNvPr>
          <p:cNvSpPr>
            <a:spLocks noGrp="1"/>
          </p:cNvSpPr>
          <p:nvPr>
            <p:ph type="body" sz="quarter" idx="16" hasCustomPrompt="1"/>
          </p:nvPr>
        </p:nvSpPr>
        <p:spPr>
          <a:xfrm>
            <a:off x="6337850" y="1020224"/>
            <a:ext cx="2441100" cy="3540600"/>
          </a:xfrm>
        </p:spPr>
        <p:txBody>
          <a:bodyPr/>
          <a:lstStyle>
            <a:lvl1pPr marL="76200" indent="0">
              <a:buNone/>
              <a:defRPr/>
            </a:lvl1pPr>
          </a:lstStyle>
          <a:p>
            <a:pPr lvl="0"/>
            <a:r>
              <a:rPr lang="en-US" dirty="0"/>
              <a:t>Add text</a:t>
            </a:r>
            <a:endParaRPr lang="en-GB" dirty="0"/>
          </a:p>
        </p:txBody>
      </p:sp>
      <p:pic>
        <p:nvPicPr>
          <p:cNvPr id="181" name="Google Shape;181;p24"/>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cxnSp>
        <p:nvCxnSpPr>
          <p:cNvPr id="182" name="Google Shape;182;p24">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pic>
        <p:nvPicPr>
          <p:cNvPr id="183" name="Google Shape;183;p24" descr="The University of Sheffield logo"/>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84" name="Google Shape;184;p2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1169677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2. Blank" preserve="1">
  <p:cSld name="1_22. Blank">
    <p:spTree>
      <p:nvGrpSpPr>
        <p:cNvPr id="1" name="Shape 118"/>
        <p:cNvGrpSpPr/>
        <p:nvPr/>
      </p:nvGrpSpPr>
      <p:grpSpPr>
        <a:xfrm>
          <a:off x="0" y="0"/>
          <a:ext cx="0" cy="0"/>
          <a:chOff x="0" y="0"/>
          <a:chExt cx="0" cy="0"/>
        </a:xfrm>
      </p:grpSpPr>
      <p:sp>
        <p:nvSpPr>
          <p:cNvPr id="119" name="Google Shape;119;p16"/>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1820854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3. Final slide" preserve="1" userDrawn="1">
  <p:cSld name="1_23. Final slide">
    <p:spTree>
      <p:nvGrpSpPr>
        <p:cNvPr id="1" name="Shape 127"/>
        <p:cNvGrpSpPr/>
        <p:nvPr/>
      </p:nvGrpSpPr>
      <p:grpSpPr>
        <a:xfrm>
          <a:off x="0" y="0"/>
          <a:ext cx="0" cy="0"/>
          <a:chOff x="0" y="0"/>
          <a:chExt cx="0" cy="0"/>
        </a:xfrm>
      </p:grpSpPr>
      <p:pic>
        <p:nvPicPr>
          <p:cNvPr id="128" name="Google Shape;128;p18"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
        <p:nvSpPr>
          <p:cNvPr id="129" name="Google Shape;129;p18">
            <a:extLst>
              <a:ext uri="{C183D7F6-B498-43B3-948B-1728B52AA6E4}">
                <adec:decorative xmlns:adec="http://schemas.microsoft.com/office/drawing/2017/decorative" val="1"/>
              </a:ext>
            </a:extLst>
          </p:cNvPr>
          <p:cNvSpPr/>
          <p:nvPr/>
        </p:nvSpPr>
        <p:spPr>
          <a:xfrm>
            <a:off x="361800" y="303925"/>
            <a:ext cx="8016900" cy="3914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a:extLst>
              <a:ext uri="{C183D7F6-B498-43B3-948B-1728B52AA6E4}">
                <adec:decorative xmlns:adec="http://schemas.microsoft.com/office/drawing/2017/decorative" val="1"/>
              </a:ext>
            </a:extLst>
          </p:cNvPr>
          <p:cNvSpPr/>
          <p:nvPr/>
        </p:nvSpPr>
        <p:spPr>
          <a:xfrm>
            <a:off x="534929" y="513475"/>
            <a:ext cx="8016900" cy="39147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itle 2">
            <a:extLst>
              <a:ext uri="{FF2B5EF4-FFF2-40B4-BE49-F238E27FC236}">
                <a16:creationId xmlns:a16="http://schemas.microsoft.com/office/drawing/2014/main" id="{21E40814-2910-535D-ED7C-F6D44A01518D}"/>
              </a:ext>
            </a:extLst>
          </p:cNvPr>
          <p:cNvSpPr>
            <a:spLocks noGrp="1"/>
          </p:cNvSpPr>
          <p:nvPr>
            <p:ph type="title" hasCustomPrompt="1"/>
          </p:nvPr>
        </p:nvSpPr>
        <p:spPr>
          <a:xfrm>
            <a:off x="742950" y="1108784"/>
            <a:ext cx="4664150" cy="2139349"/>
          </a:xfrm>
        </p:spPr>
        <p:txBody>
          <a:bodyPr>
            <a:noAutofit/>
          </a:bodyPr>
          <a:lstStyle>
            <a:lvl1pPr>
              <a:defRPr sz="6000" b="1" i="0">
                <a:solidFill>
                  <a:schemeClr val="tx2"/>
                </a:solidFill>
                <a:latin typeface="Source Sans Pro Black" panose="020B0503030403020204" pitchFamily="34" charset="0"/>
              </a:defRPr>
            </a:lvl1pPr>
          </a:lstStyle>
          <a:p>
            <a:r>
              <a:rPr lang="en-GB" dirty="0"/>
              <a:t>Add title</a:t>
            </a:r>
            <a:endParaRPr lang="en-US" dirty="0"/>
          </a:p>
        </p:txBody>
      </p:sp>
      <p:cxnSp>
        <p:nvCxnSpPr>
          <p:cNvPr id="133" name="Google Shape;133;p18">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4" name="Text Placeholder 3">
            <a:extLst>
              <a:ext uri="{FF2B5EF4-FFF2-40B4-BE49-F238E27FC236}">
                <a16:creationId xmlns:a16="http://schemas.microsoft.com/office/drawing/2014/main" id="{8201B4CE-39F1-B584-CE3F-3551ED191286}"/>
              </a:ext>
            </a:extLst>
          </p:cNvPr>
          <p:cNvSpPr>
            <a:spLocks noGrp="1"/>
          </p:cNvSpPr>
          <p:nvPr>
            <p:ph type="body" sz="quarter" idx="14" hasCustomPrompt="1"/>
          </p:nvPr>
        </p:nvSpPr>
        <p:spPr>
          <a:xfrm>
            <a:off x="742950" y="3390900"/>
            <a:ext cx="7415213" cy="604838"/>
          </a:xfrm>
        </p:spPr>
        <p:txBody>
          <a:bodyPr/>
          <a:lstStyle>
            <a:lvl1pPr marL="76200" indent="0">
              <a:buNone/>
              <a:defRPr>
                <a:solidFill>
                  <a:schemeClr val="tx2"/>
                </a:solidFill>
              </a:defRPr>
            </a:lvl1pPr>
          </a:lstStyle>
          <a:p>
            <a:pPr lvl="0"/>
            <a:r>
              <a:rPr lang="en-GB" dirty="0"/>
              <a:t>Add text</a:t>
            </a:r>
          </a:p>
        </p:txBody>
      </p:sp>
      <p:sp>
        <p:nvSpPr>
          <p:cNvPr id="134" name="Google Shape;134;p18"/>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676970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 Title slide (The Arts Tower)" preserve="1" userDrawn="1">
  <p:cSld name="1_3. Title slide (The Arts Tower)">
    <p:bg>
      <p:bgPr>
        <a:blipFill>
          <a:blip r:embed="rId2" cstate="screen">
            <a:alphaModFix/>
            <a:extLst>
              <a:ext uri="{28A0092B-C50C-407E-A947-70E740481C1C}">
                <a14:useLocalDpi xmlns:a14="http://schemas.microsoft.com/office/drawing/2010/main"/>
              </a:ext>
            </a:extLst>
          </a:blip>
          <a:stretch>
            <a:fillRect/>
          </a:stretch>
        </a:blipFill>
        <a:effectLst/>
      </p:bgPr>
    </p:bg>
    <p:spTree>
      <p:nvGrpSpPr>
        <p:cNvPr id="1" name="Shape 30"/>
        <p:cNvGrpSpPr/>
        <p:nvPr/>
      </p:nvGrpSpPr>
      <p:grpSpPr>
        <a:xfrm>
          <a:off x="0" y="0"/>
          <a:ext cx="0" cy="0"/>
          <a:chOff x="0" y="0"/>
          <a:chExt cx="0" cy="0"/>
        </a:xfrm>
      </p:grpSpPr>
      <p:pic>
        <p:nvPicPr>
          <p:cNvPr id="36" name="Google Shape;36;p5"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70000" y="165275"/>
            <a:ext cx="2084951" cy="632450"/>
          </a:xfrm>
          <a:prstGeom prst="rect">
            <a:avLst/>
          </a:prstGeom>
          <a:noFill/>
          <a:ln>
            <a:noFill/>
          </a:ln>
        </p:spPr>
      </p:pic>
      <p:sp>
        <p:nvSpPr>
          <p:cNvPr id="2" name="Title 1">
            <a:extLst>
              <a:ext uri="{FF2B5EF4-FFF2-40B4-BE49-F238E27FC236}">
                <a16:creationId xmlns:a16="http://schemas.microsoft.com/office/drawing/2014/main" id="{890256F7-35C1-996A-C17F-427B8356BCF5}"/>
              </a:ext>
            </a:extLst>
          </p:cNvPr>
          <p:cNvSpPr>
            <a:spLocks noGrp="1"/>
          </p:cNvSpPr>
          <p:nvPr>
            <p:ph type="title" hasCustomPrompt="1"/>
          </p:nvPr>
        </p:nvSpPr>
        <p:spPr>
          <a:xfrm>
            <a:off x="165101" y="1203402"/>
            <a:ext cx="5819388" cy="1762822"/>
          </a:xfrm>
        </p:spPr>
        <p:txBody>
          <a:bodyPr>
            <a:noAutofit/>
          </a:bodyPr>
          <a:lstStyle>
            <a:lvl1pPr>
              <a:defRPr sz="5000" b="1" i="0">
                <a:solidFill>
                  <a:schemeClr val="tx2"/>
                </a:solidFill>
                <a:latin typeface="Source Sans Pro Black" panose="020B0503030403020204" pitchFamily="34" charset="0"/>
              </a:defRPr>
            </a:lvl1pPr>
          </a:lstStyle>
          <a:p>
            <a:r>
              <a:rPr lang="en-GB" dirty="0"/>
              <a:t>Add title here</a:t>
            </a:r>
            <a:endParaRPr lang="en-US" dirty="0"/>
          </a:p>
        </p:txBody>
      </p:sp>
      <p:sp>
        <p:nvSpPr>
          <p:cNvPr id="4" name="Text Placeholder 4">
            <a:extLst>
              <a:ext uri="{FF2B5EF4-FFF2-40B4-BE49-F238E27FC236}">
                <a16:creationId xmlns:a16="http://schemas.microsoft.com/office/drawing/2014/main" id="{A87354AE-A82D-F2B0-4915-FDFB4FB25BC8}"/>
              </a:ext>
            </a:extLst>
          </p:cNvPr>
          <p:cNvSpPr>
            <a:spLocks noGrp="1"/>
          </p:cNvSpPr>
          <p:nvPr>
            <p:ph type="body" sz="quarter" idx="11" hasCustomPrompt="1"/>
          </p:nvPr>
        </p:nvSpPr>
        <p:spPr>
          <a:xfrm>
            <a:off x="165100" y="3110962"/>
            <a:ext cx="4692650" cy="889538"/>
          </a:xfrm>
        </p:spPr>
        <p:txBody>
          <a:bodyPr/>
          <a:lstStyle>
            <a:lvl1pPr marL="76200" indent="0">
              <a:buNone/>
              <a:defRPr sz="2000">
                <a:solidFill>
                  <a:schemeClr val="tx2"/>
                </a:solidFill>
                <a:latin typeface="Source Sans Pro SemiBold" panose="020B0603030403020204" pitchFamily="34" charset="0"/>
              </a:defRPr>
            </a:lvl1pPr>
          </a:lstStyle>
          <a:p>
            <a:pPr lvl="0"/>
            <a:r>
              <a:rPr lang="en-US" dirty="0"/>
              <a:t>Add subtitle here</a:t>
            </a:r>
          </a:p>
        </p:txBody>
      </p:sp>
      <p:sp>
        <p:nvSpPr>
          <p:cNvPr id="5" name="Text Placeholder 6">
            <a:extLst>
              <a:ext uri="{FF2B5EF4-FFF2-40B4-BE49-F238E27FC236}">
                <a16:creationId xmlns:a16="http://schemas.microsoft.com/office/drawing/2014/main" id="{0C7C7F35-2CE7-DF54-3FA8-DB049B4BA362}"/>
              </a:ext>
            </a:extLst>
          </p:cNvPr>
          <p:cNvSpPr>
            <a:spLocks noGrp="1"/>
          </p:cNvSpPr>
          <p:nvPr>
            <p:ph type="body" sz="quarter" idx="12" hasCustomPrompt="1"/>
          </p:nvPr>
        </p:nvSpPr>
        <p:spPr>
          <a:xfrm>
            <a:off x="1358900" y="4464050"/>
            <a:ext cx="1751925"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name</a:t>
            </a:r>
          </a:p>
        </p:txBody>
      </p:sp>
      <p:sp>
        <p:nvSpPr>
          <p:cNvPr id="6" name="Text Placeholder 6">
            <a:extLst>
              <a:ext uri="{FF2B5EF4-FFF2-40B4-BE49-F238E27FC236}">
                <a16:creationId xmlns:a16="http://schemas.microsoft.com/office/drawing/2014/main" id="{67706E11-160A-E52A-B62F-A3CD5AD5C843}"/>
              </a:ext>
            </a:extLst>
          </p:cNvPr>
          <p:cNvSpPr>
            <a:spLocks noGrp="1"/>
          </p:cNvSpPr>
          <p:nvPr>
            <p:ph type="body" sz="quarter" idx="13" hasCustomPrompt="1"/>
          </p:nvPr>
        </p:nvSpPr>
        <p:spPr>
          <a:xfrm>
            <a:off x="3232150" y="4470400"/>
            <a:ext cx="2171700" cy="592138"/>
          </a:xfrm>
        </p:spPr>
        <p:txBody>
          <a:bodyPr>
            <a:normAutofit/>
          </a:bodyPr>
          <a:lstStyle>
            <a:lvl1pPr marL="76200" indent="0">
              <a:buNone/>
              <a:defRPr sz="2000">
                <a:solidFill>
                  <a:schemeClr val="tx1"/>
                </a:solidFill>
              </a:defRPr>
            </a:lvl1pPr>
            <a:lvl2pPr marL="533400" indent="0">
              <a:buNone/>
              <a:defRPr sz="2000">
                <a:solidFill>
                  <a:schemeClr val="tx1"/>
                </a:solidFill>
              </a:defRPr>
            </a:lvl2pPr>
            <a:lvl3pPr marL="990600" indent="0">
              <a:buNone/>
              <a:defRPr/>
            </a:lvl3pPr>
            <a:lvl4pPr marL="1447800" indent="0">
              <a:buNone/>
              <a:defRPr/>
            </a:lvl4pPr>
            <a:lvl5pPr marL="1905000" indent="0">
              <a:buNone/>
              <a:defRPr/>
            </a:lvl5pPr>
          </a:lstStyle>
          <a:p>
            <a:pPr lvl="0"/>
            <a:r>
              <a:rPr lang="en-US" dirty="0"/>
              <a:t>Add date</a:t>
            </a:r>
          </a:p>
        </p:txBody>
      </p:sp>
      <p:pic>
        <p:nvPicPr>
          <p:cNvPr id="35" name="Google Shape;35;p5" descr="A world top 100 University logo"/>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53925" y="4350400"/>
            <a:ext cx="1190500" cy="754850"/>
          </a:xfrm>
          <a:prstGeom prst="rect">
            <a:avLst/>
          </a:prstGeom>
          <a:noFill/>
          <a:ln>
            <a:noFill/>
          </a:ln>
        </p:spPr>
      </p:pic>
    </p:spTree>
    <p:extLst>
      <p:ext uri="{BB962C8B-B14F-4D97-AF65-F5344CB8AC3E}">
        <p14:creationId xmlns:p14="http://schemas.microsoft.com/office/powerpoint/2010/main" val="954647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 Overview/Introduction slide" preserve="1" userDrawn="1">
  <p:cSld name="1_4. Overview/Introduction slide">
    <p:spTree>
      <p:nvGrpSpPr>
        <p:cNvPr id="1" name="Shape 37"/>
        <p:cNvGrpSpPr/>
        <p:nvPr/>
      </p:nvGrpSpPr>
      <p:grpSpPr>
        <a:xfrm>
          <a:off x="0" y="0"/>
          <a:ext cx="0" cy="0"/>
          <a:chOff x="0" y="0"/>
          <a:chExt cx="0" cy="0"/>
        </a:xfrm>
      </p:grpSpPr>
      <p:pic>
        <p:nvPicPr>
          <p:cNvPr id="39" name="Google Shape;39;p6">
            <a:extLst>
              <a:ext uri="{C183D7F6-B498-43B3-948B-1728B52AA6E4}">
                <adec:decorative xmlns:adec="http://schemas.microsoft.com/office/drawing/2017/decorative" val="1"/>
              </a:ext>
            </a:extLst>
          </p:cNvPr>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67136" y="61300"/>
            <a:ext cx="8926090" cy="5020901"/>
          </a:xfrm>
          <a:prstGeom prst="rect">
            <a:avLst/>
          </a:prstGeom>
          <a:noFill/>
          <a:ln>
            <a:noFill/>
          </a:ln>
        </p:spPr>
      </p:pic>
      <p:sp>
        <p:nvSpPr>
          <p:cNvPr id="2" name="Title 1">
            <a:extLst>
              <a:ext uri="{FF2B5EF4-FFF2-40B4-BE49-F238E27FC236}">
                <a16:creationId xmlns:a16="http://schemas.microsoft.com/office/drawing/2014/main" id="{20C2008B-E28E-A0A1-4F85-E72D2E7E1F91}"/>
              </a:ext>
            </a:extLst>
          </p:cNvPr>
          <p:cNvSpPr>
            <a:spLocks noGrp="1"/>
          </p:cNvSpPr>
          <p:nvPr>
            <p:ph type="title" hasCustomPrompt="1"/>
          </p:nvPr>
        </p:nvSpPr>
        <p:spPr>
          <a:xfrm>
            <a:off x="5638800" y="112600"/>
            <a:ext cx="3062287" cy="572700"/>
          </a:xfrm>
        </p:spPr>
        <p:txBody>
          <a:bodyPr>
            <a:noAutofit/>
          </a:bodyPr>
          <a:lstStyle>
            <a:lvl1pPr>
              <a:defRPr sz="3300" b="1" i="0">
                <a:solidFill>
                  <a:schemeClr val="tx2"/>
                </a:solidFill>
                <a:latin typeface="Source Sans Pro Black" panose="020B0503030403020204" pitchFamily="34" charset="0"/>
              </a:defRPr>
            </a:lvl1pPr>
          </a:lstStyle>
          <a:p>
            <a:r>
              <a:rPr lang="en-GB" dirty="0"/>
              <a:t>Add title</a:t>
            </a:r>
            <a:endParaRPr lang="en-US" dirty="0"/>
          </a:p>
        </p:txBody>
      </p:sp>
      <p:sp>
        <p:nvSpPr>
          <p:cNvPr id="5" name="Text Placeholder 4">
            <a:extLst>
              <a:ext uri="{FF2B5EF4-FFF2-40B4-BE49-F238E27FC236}">
                <a16:creationId xmlns:a16="http://schemas.microsoft.com/office/drawing/2014/main" id="{2DABD3D8-3E8F-5D97-92FF-460B44F1A22C}"/>
              </a:ext>
            </a:extLst>
          </p:cNvPr>
          <p:cNvSpPr>
            <a:spLocks noGrp="1"/>
          </p:cNvSpPr>
          <p:nvPr>
            <p:ph type="body" sz="quarter" idx="14" hasCustomPrompt="1"/>
          </p:nvPr>
        </p:nvSpPr>
        <p:spPr>
          <a:xfrm>
            <a:off x="5638800" y="736600"/>
            <a:ext cx="3062288" cy="3537001"/>
          </a:xfrm>
        </p:spPr>
        <p:txBody>
          <a:bodyPr>
            <a:normAutofit/>
          </a:bodyPr>
          <a:lstStyle>
            <a:lvl1pPr>
              <a:buSzPct val="80000"/>
              <a:defRPr sz="1800"/>
            </a:lvl1pPr>
            <a:lvl2pPr>
              <a:defRPr sz="1800"/>
            </a:lvl2pPr>
            <a:lvl3pPr>
              <a:defRPr sz="1800"/>
            </a:lvl3pPr>
            <a:lvl4pPr>
              <a:defRPr sz="1800"/>
            </a:lvl4pPr>
            <a:lvl5pPr>
              <a:defRPr sz="1800"/>
            </a:lvl5pPr>
          </a:lstStyle>
          <a:p>
            <a:pPr lvl="0"/>
            <a:r>
              <a:rPr lang="en-US" dirty="0"/>
              <a:t>Add text</a:t>
            </a:r>
            <a:endParaRPr lang="en-GB" dirty="0"/>
          </a:p>
        </p:txBody>
      </p:sp>
      <p:pic>
        <p:nvPicPr>
          <p:cNvPr id="41" name="Google Shape;41;p6" descr="The University of Sheffield logo"/>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330275" y="4445025"/>
            <a:ext cx="1367224" cy="431125"/>
          </a:xfrm>
          <a:prstGeom prst="rect">
            <a:avLst/>
          </a:prstGeom>
          <a:noFill/>
          <a:ln>
            <a:noFill/>
          </a:ln>
        </p:spPr>
      </p:pic>
      <p:sp>
        <p:nvSpPr>
          <p:cNvPr id="42" name="Google Shape;42;p6"/>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3476807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5. Section header (light)" preserve="1" userDrawn="1">
  <p:cSld name="1_5. Section header (light)">
    <p:bg>
      <p:bgPr>
        <a:solidFill>
          <a:srgbClr val="A1DED2"/>
        </a:solidFill>
        <a:effectLst/>
      </p:bgPr>
    </p:bg>
    <p:spTree>
      <p:nvGrpSpPr>
        <p:cNvPr id="1" name="Shape 43"/>
        <p:cNvGrpSpPr/>
        <p:nvPr/>
      </p:nvGrpSpPr>
      <p:grpSpPr>
        <a:xfrm>
          <a:off x="0" y="0"/>
          <a:ext cx="0" cy="0"/>
          <a:chOff x="0" y="0"/>
          <a:chExt cx="0" cy="0"/>
        </a:xfrm>
      </p:grpSpPr>
      <p:sp>
        <p:nvSpPr>
          <p:cNvPr id="45" name="Google Shape;45;p7">
            <a:extLst>
              <a:ext uri="{C183D7F6-B498-43B3-948B-1728B52AA6E4}">
                <adec:decorative xmlns:adec="http://schemas.microsoft.com/office/drawing/2017/decorative" val="1"/>
              </a:ext>
            </a:extLst>
          </p:cNvPr>
          <p:cNvSpPr txBox="1"/>
          <p:nvPr/>
        </p:nvSpPr>
        <p:spPr>
          <a:xfrm>
            <a:off x="128200" y="3981025"/>
            <a:ext cx="86868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46" name="Google Shape;46;p7">
            <a:extLst>
              <a:ext uri="{C183D7F6-B498-43B3-948B-1728B52AA6E4}">
                <adec:decorative xmlns:adec="http://schemas.microsoft.com/office/drawing/2017/decorative" val="1"/>
              </a:ext>
            </a:extLst>
          </p:cNvPr>
          <p:cNvSpPr/>
          <p:nvPr/>
        </p:nvSpPr>
        <p:spPr>
          <a:xfrm>
            <a:off x="4992450" y="119224"/>
            <a:ext cx="3735300" cy="47484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606DC372-114F-9F0D-C4D0-77B6F5B490D6}"/>
              </a:ext>
            </a:extLst>
          </p:cNvPr>
          <p:cNvSpPr>
            <a:spLocks noGrp="1"/>
          </p:cNvSpPr>
          <p:nvPr>
            <p:ph type="title" hasCustomPrompt="1"/>
          </p:nvPr>
        </p:nvSpPr>
        <p:spPr>
          <a:xfrm>
            <a:off x="128200" y="424575"/>
            <a:ext cx="4808250" cy="3251099"/>
          </a:xfrm>
        </p:spPr>
        <p:txBody>
          <a:bodyPr>
            <a:noAutofit/>
          </a:bodyPr>
          <a:lstStyle>
            <a:lvl1pPr>
              <a:defRPr sz="6500" b="1" i="0">
                <a:solidFill>
                  <a:schemeClr val="tx2"/>
                </a:solidFill>
                <a:latin typeface="Source Sans Pro Black" panose="020B0503030403020204" pitchFamily="34" charset="0"/>
              </a:defRPr>
            </a:lvl1pPr>
          </a:lstStyle>
          <a:p>
            <a:r>
              <a:rPr lang="en-GB" dirty="0"/>
              <a:t>Add title here</a:t>
            </a:r>
            <a:endParaRPr lang="en-US" dirty="0"/>
          </a:p>
        </p:txBody>
      </p:sp>
      <p:sp>
        <p:nvSpPr>
          <p:cNvPr id="47" name="Google Shape;47;p7"/>
          <p:cNvSpPr>
            <a:spLocks noGrp="1"/>
          </p:cNvSpPr>
          <p:nvPr>
            <p:ph type="pic" idx="2" hasCustomPrompt="1"/>
          </p:nvPr>
        </p:nvSpPr>
        <p:spPr>
          <a:xfrm>
            <a:off x="5139075" y="265900"/>
            <a:ext cx="3735300" cy="4748400"/>
          </a:xfrm>
          <a:prstGeom prst="rect">
            <a:avLst/>
          </a:prstGeom>
          <a:noFill/>
          <a:ln>
            <a:noFill/>
          </a:ln>
        </p:spPr>
        <p:txBody>
          <a:bodyPr/>
          <a:lstStyle/>
          <a:p>
            <a:r>
              <a:rPr lang="en-US" dirty="0"/>
              <a:t>Add picture</a:t>
            </a:r>
          </a:p>
        </p:txBody>
      </p:sp>
      <p:pic>
        <p:nvPicPr>
          <p:cNvPr id="48" name="Google Shape;48;p7"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289950" y="4124414"/>
            <a:ext cx="1382351" cy="436525"/>
          </a:xfrm>
          <a:prstGeom prst="rect">
            <a:avLst/>
          </a:prstGeom>
          <a:noFill/>
          <a:ln>
            <a:noFill/>
          </a:ln>
        </p:spPr>
      </p:pic>
      <p:sp>
        <p:nvSpPr>
          <p:cNvPr id="49" name="Google Shape;49;p7"/>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427484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8. Section header horizontal (light)" preserve="1" userDrawn="1">
  <p:cSld name="1_8. Section header horizontal (light)">
    <p:bg>
      <p:bgPr>
        <a:solidFill>
          <a:srgbClr val="A1DED2"/>
        </a:solidFill>
        <a:effectLst/>
      </p:bgPr>
    </p:bg>
    <p:spTree>
      <p:nvGrpSpPr>
        <p:cNvPr id="1" name="Shape 23"/>
        <p:cNvGrpSpPr/>
        <p:nvPr/>
      </p:nvGrpSpPr>
      <p:grpSpPr>
        <a:xfrm>
          <a:off x="0" y="0"/>
          <a:ext cx="0" cy="0"/>
          <a:chOff x="0" y="0"/>
          <a:chExt cx="0" cy="0"/>
        </a:xfrm>
      </p:grpSpPr>
      <p:sp>
        <p:nvSpPr>
          <p:cNvPr id="25" name="Google Shape;25;p4">
            <a:extLst>
              <a:ext uri="{C183D7F6-B498-43B3-948B-1728B52AA6E4}">
                <adec:decorative xmlns:adec="http://schemas.microsoft.com/office/drawing/2017/decorative" val="1"/>
              </a:ext>
            </a:extLst>
          </p:cNvPr>
          <p:cNvSpPr/>
          <p:nvPr/>
        </p:nvSpPr>
        <p:spPr>
          <a:xfrm>
            <a:off x="3667211" y="761207"/>
            <a:ext cx="5105100" cy="34239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C76DD05E-1C7C-8965-2607-C3F34298581A}"/>
              </a:ext>
            </a:extLst>
          </p:cNvPr>
          <p:cNvSpPr>
            <a:spLocks noGrp="1"/>
          </p:cNvSpPr>
          <p:nvPr>
            <p:ph type="title" hasCustomPrompt="1"/>
          </p:nvPr>
        </p:nvSpPr>
        <p:spPr>
          <a:xfrm>
            <a:off x="82100" y="942300"/>
            <a:ext cx="3529400" cy="3251099"/>
          </a:xfrm>
        </p:spPr>
        <p:txBody>
          <a:bodyPr>
            <a:noAutofit/>
          </a:bodyPr>
          <a:lstStyle>
            <a:lvl1pPr>
              <a:defRPr sz="6500" b="1" i="0">
                <a:solidFill>
                  <a:schemeClr val="tx2"/>
                </a:solidFill>
                <a:latin typeface="Source Sans Pro Black" panose="020B0503030403020204" pitchFamily="34" charset="0"/>
              </a:defRPr>
            </a:lvl1pPr>
          </a:lstStyle>
          <a:p>
            <a:r>
              <a:rPr lang="en-GB" dirty="0"/>
              <a:t>Add title here</a:t>
            </a:r>
            <a:endParaRPr lang="en-US" dirty="0"/>
          </a:p>
        </p:txBody>
      </p:sp>
      <p:sp>
        <p:nvSpPr>
          <p:cNvPr id="26" name="Google Shape;26;p4"/>
          <p:cNvSpPr>
            <a:spLocks noGrp="1"/>
          </p:cNvSpPr>
          <p:nvPr>
            <p:ph type="pic" idx="2" hasCustomPrompt="1"/>
          </p:nvPr>
        </p:nvSpPr>
        <p:spPr>
          <a:xfrm>
            <a:off x="3825863" y="942300"/>
            <a:ext cx="5105100" cy="3423900"/>
          </a:xfrm>
          <a:prstGeom prst="rect">
            <a:avLst/>
          </a:prstGeom>
          <a:noFill/>
          <a:ln>
            <a:noFill/>
          </a:ln>
        </p:spPr>
        <p:txBody>
          <a:bodyPr/>
          <a:lstStyle/>
          <a:p>
            <a:r>
              <a:rPr lang="en-US" dirty="0"/>
              <a:t>Add picture</a:t>
            </a:r>
          </a:p>
        </p:txBody>
      </p:sp>
      <p:sp>
        <p:nvSpPr>
          <p:cNvPr id="27" name="Google Shape;27;p4">
            <a:extLst>
              <a:ext uri="{C183D7F6-B498-43B3-948B-1728B52AA6E4}">
                <adec:decorative xmlns:adec="http://schemas.microsoft.com/office/drawing/2017/decorative" val="1"/>
              </a:ext>
            </a:extLst>
          </p:cNvPr>
          <p:cNvSpPr txBox="1"/>
          <p:nvPr/>
        </p:nvSpPr>
        <p:spPr>
          <a:xfrm>
            <a:off x="0" y="142800"/>
            <a:ext cx="18468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pic>
        <p:nvPicPr>
          <p:cNvPr id="28" name="Google Shape;28;p4"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1750" y="286189"/>
            <a:ext cx="1382351" cy="436525"/>
          </a:xfrm>
          <a:prstGeom prst="rect">
            <a:avLst/>
          </a:prstGeom>
          <a:noFill/>
          <a:ln>
            <a:noFill/>
          </a:ln>
        </p:spPr>
      </p:pic>
      <p:sp>
        <p:nvSpPr>
          <p:cNvPr id="29" name="Google Shape;29;p4"/>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477510441"/>
      </p:ext>
    </p:extLst>
  </p:cSld>
  <p:clrMapOvr>
    <a:masterClrMapping/>
  </p:clrMapOvr>
  <p:extLst>
    <p:ext uri="{DCECCB84-F9BA-43D5-87BE-67443E8EF086}">
      <p15:sldGuideLst xmlns:p15="http://schemas.microsoft.com/office/powerpoint/2012/main">
        <p15:guide id="1" pos="81">
          <p15:clr>
            <a:srgbClr val="FA7B17"/>
          </p15:clr>
        </p15:guide>
        <p15:guide id="2" orient="horz" pos="1744">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6. Section header (dark)" preserve="1" userDrawn="1">
  <p:cSld name="1_6. Section header (dark)">
    <p:bg>
      <p:bgPr>
        <a:solidFill>
          <a:schemeClr val="lt2"/>
        </a:solidFill>
        <a:effectLst/>
      </p:bgPr>
    </p:bg>
    <p:spTree>
      <p:nvGrpSpPr>
        <p:cNvPr id="1" name="Shape 97"/>
        <p:cNvGrpSpPr/>
        <p:nvPr/>
      </p:nvGrpSpPr>
      <p:grpSpPr>
        <a:xfrm>
          <a:off x="0" y="0"/>
          <a:ext cx="0" cy="0"/>
          <a:chOff x="0" y="0"/>
          <a:chExt cx="0" cy="0"/>
        </a:xfrm>
      </p:grpSpPr>
      <p:sp>
        <p:nvSpPr>
          <p:cNvPr id="99" name="Google Shape;99;p13">
            <a:extLst>
              <a:ext uri="{C183D7F6-B498-43B3-948B-1728B52AA6E4}">
                <adec:decorative xmlns:adec="http://schemas.microsoft.com/office/drawing/2017/decorative" val="1"/>
              </a:ext>
            </a:extLst>
          </p:cNvPr>
          <p:cNvSpPr txBox="1"/>
          <p:nvPr/>
        </p:nvSpPr>
        <p:spPr>
          <a:xfrm>
            <a:off x="128200" y="3981025"/>
            <a:ext cx="8686800" cy="723300"/>
          </a:xfrm>
          <a:prstGeom prst="rect">
            <a:avLst/>
          </a:prstGeom>
          <a:solidFill>
            <a:srgbClr val="A1DED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100" name="Google Shape;100;p13">
            <a:extLst>
              <a:ext uri="{C183D7F6-B498-43B3-948B-1728B52AA6E4}">
                <adec:decorative xmlns:adec="http://schemas.microsoft.com/office/drawing/2017/decorative" val="1"/>
              </a:ext>
            </a:extLst>
          </p:cNvPr>
          <p:cNvSpPr/>
          <p:nvPr/>
        </p:nvSpPr>
        <p:spPr>
          <a:xfrm>
            <a:off x="4992450" y="119224"/>
            <a:ext cx="3735300" cy="47484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2">
            <a:extLst>
              <a:ext uri="{FF2B5EF4-FFF2-40B4-BE49-F238E27FC236}">
                <a16:creationId xmlns:a16="http://schemas.microsoft.com/office/drawing/2014/main" id="{45B5458A-83EB-BC2E-44BB-3E657BA3384B}"/>
              </a:ext>
            </a:extLst>
          </p:cNvPr>
          <p:cNvSpPr>
            <a:spLocks noGrp="1"/>
          </p:cNvSpPr>
          <p:nvPr>
            <p:ph type="title" hasCustomPrompt="1"/>
          </p:nvPr>
        </p:nvSpPr>
        <p:spPr>
          <a:xfrm>
            <a:off x="128200" y="424575"/>
            <a:ext cx="4808250" cy="3251099"/>
          </a:xfrm>
        </p:spPr>
        <p:txBody>
          <a:bodyPr>
            <a:noAutofit/>
          </a:bodyPr>
          <a:lstStyle>
            <a:lvl1pPr>
              <a:defRPr sz="6500" b="1" i="0">
                <a:solidFill>
                  <a:srgbClr val="E1F4F8"/>
                </a:solidFill>
                <a:latin typeface="Source Sans Pro Black" panose="020B0503030403020204" pitchFamily="34" charset="0"/>
              </a:defRPr>
            </a:lvl1pPr>
          </a:lstStyle>
          <a:p>
            <a:r>
              <a:rPr lang="en-GB" dirty="0"/>
              <a:t>Add title here</a:t>
            </a:r>
            <a:endParaRPr lang="en-US" dirty="0"/>
          </a:p>
        </p:txBody>
      </p:sp>
      <p:sp>
        <p:nvSpPr>
          <p:cNvPr id="101" name="Google Shape;101;p13"/>
          <p:cNvSpPr>
            <a:spLocks noGrp="1"/>
          </p:cNvSpPr>
          <p:nvPr>
            <p:ph type="pic" idx="2" hasCustomPrompt="1"/>
          </p:nvPr>
        </p:nvSpPr>
        <p:spPr>
          <a:xfrm>
            <a:off x="5139075" y="265900"/>
            <a:ext cx="3735300" cy="4748400"/>
          </a:xfrm>
          <a:prstGeom prst="rect">
            <a:avLst/>
          </a:prstGeom>
          <a:noFill/>
          <a:ln>
            <a:noFill/>
          </a:ln>
        </p:spPr>
        <p:txBody>
          <a:bodyPr/>
          <a:lstStyle/>
          <a:p>
            <a:r>
              <a:rPr lang="en-US" dirty="0"/>
              <a:t>Add picture</a:t>
            </a:r>
          </a:p>
        </p:txBody>
      </p:sp>
      <p:pic>
        <p:nvPicPr>
          <p:cNvPr id="102" name="Google Shape;102;p13"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291600" y="4125600"/>
            <a:ext cx="1441110" cy="435600"/>
          </a:xfrm>
          <a:prstGeom prst="rect">
            <a:avLst/>
          </a:prstGeom>
          <a:noFill/>
          <a:ln>
            <a:noFill/>
          </a:ln>
        </p:spPr>
      </p:pic>
      <p:sp>
        <p:nvSpPr>
          <p:cNvPr id="103" name="Google Shape;103;p13"/>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989101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7. Section header horizontal (dark)" preserve="1" userDrawn="1">
  <p:cSld name="1_7. Section header horizontal (dark)">
    <p:bg>
      <p:bgPr>
        <a:solidFill>
          <a:schemeClr val="lt2"/>
        </a:solidFill>
        <a:effectLst/>
      </p:bgPr>
    </p:bg>
    <p:spTree>
      <p:nvGrpSpPr>
        <p:cNvPr id="1" name="Shape 111"/>
        <p:cNvGrpSpPr/>
        <p:nvPr/>
      </p:nvGrpSpPr>
      <p:grpSpPr>
        <a:xfrm>
          <a:off x="0" y="0"/>
          <a:ext cx="0" cy="0"/>
          <a:chOff x="0" y="0"/>
          <a:chExt cx="0" cy="0"/>
        </a:xfrm>
      </p:grpSpPr>
      <p:sp>
        <p:nvSpPr>
          <p:cNvPr id="113" name="Google Shape;113;p15">
            <a:extLst>
              <a:ext uri="{C183D7F6-B498-43B3-948B-1728B52AA6E4}">
                <adec:decorative xmlns:adec="http://schemas.microsoft.com/office/drawing/2017/decorative" val="1"/>
              </a:ext>
            </a:extLst>
          </p:cNvPr>
          <p:cNvSpPr txBox="1"/>
          <p:nvPr/>
        </p:nvSpPr>
        <p:spPr>
          <a:xfrm>
            <a:off x="0" y="144000"/>
            <a:ext cx="1845300" cy="723600"/>
          </a:xfrm>
          <a:prstGeom prst="rect">
            <a:avLst/>
          </a:prstGeom>
          <a:solidFill>
            <a:srgbClr val="A1DED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pic>
        <p:nvPicPr>
          <p:cNvPr id="114" name="Google Shape;114;p15"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63400" y="288575"/>
            <a:ext cx="1441110" cy="435600"/>
          </a:xfrm>
          <a:prstGeom prst="rect">
            <a:avLst/>
          </a:prstGeom>
          <a:noFill/>
          <a:ln>
            <a:noFill/>
          </a:ln>
        </p:spPr>
      </p:pic>
      <p:sp>
        <p:nvSpPr>
          <p:cNvPr id="3" name="Title 2">
            <a:extLst>
              <a:ext uri="{FF2B5EF4-FFF2-40B4-BE49-F238E27FC236}">
                <a16:creationId xmlns:a16="http://schemas.microsoft.com/office/drawing/2014/main" id="{316B56F3-93F3-CC35-E0B8-D2C9B5FE5CD6}"/>
              </a:ext>
            </a:extLst>
          </p:cNvPr>
          <p:cNvSpPr>
            <a:spLocks noGrp="1"/>
          </p:cNvSpPr>
          <p:nvPr>
            <p:ph type="title" hasCustomPrompt="1"/>
          </p:nvPr>
        </p:nvSpPr>
        <p:spPr>
          <a:xfrm>
            <a:off x="98463" y="1012175"/>
            <a:ext cx="3492230" cy="3354025"/>
          </a:xfrm>
        </p:spPr>
        <p:txBody>
          <a:bodyPr>
            <a:noAutofit/>
          </a:bodyPr>
          <a:lstStyle>
            <a:lvl1pPr>
              <a:defRPr sz="6500" b="1" i="0">
                <a:solidFill>
                  <a:srgbClr val="E1F4F8"/>
                </a:solidFill>
                <a:latin typeface="Source Sans Pro Black" panose="020B0503030403020204" pitchFamily="34" charset="0"/>
              </a:defRPr>
            </a:lvl1pPr>
          </a:lstStyle>
          <a:p>
            <a:r>
              <a:rPr lang="en-GB" dirty="0"/>
              <a:t>Add title here</a:t>
            </a:r>
            <a:endParaRPr lang="en-US" dirty="0"/>
          </a:p>
        </p:txBody>
      </p:sp>
      <p:sp>
        <p:nvSpPr>
          <p:cNvPr id="115" name="Google Shape;115;p15">
            <a:extLst>
              <a:ext uri="{C183D7F6-B498-43B3-948B-1728B52AA6E4}">
                <adec:decorative xmlns:adec="http://schemas.microsoft.com/office/drawing/2017/decorative" val="1"/>
              </a:ext>
            </a:extLst>
          </p:cNvPr>
          <p:cNvSpPr/>
          <p:nvPr/>
        </p:nvSpPr>
        <p:spPr>
          <a:xfrm>
            <a:off x="3667211" y="761207"/>
            <a:ext cx="5105100" cy="3423900"/>
          </a:xfrm>
          <a:prstGeom prst="rect">
            <a:avLst/>
          </a:prstGeom>
          <a:solidFill>
            <a:srgbClr val="E1F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a:spLocks noGrp="1"/>
          </p:cNvSpPr>
          <p:nvPr>
            <p:ph type="pic" idx="2" hasCustomPrompt="1"/>
          </p:nvPr>
        </p:nvSpPr>
        <p:spPr>
          <a:xfrm>
            <a:off x="3832213" y="942300"/>
            <a:ext cx="5105100" cy="3423900"/>
          </a:xfrm>
          <a:prstGeom prst="rect">
            <a:avLst/>
          </a:prstGeom>
          <a:noFill/>
          <a:ln>
            <a:noFill/>
          </a:ln>
        </p:spPr>
        <p:txBody>
          <a:bodyPr/>
          <a:lstStyle/>
          <a:p>
            <a:r>
              <a:rPr lang="en-US" dirty="0"/>
              <a:t>Add picture</a:t>
            </a:r>
          </a:p>
        </p:txBody>
      </p:sp>
      <p:sp>
        <p:nvSpPr>
          <p:cNvPr id="117" name="Google Shape;117;p15"/>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1045387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9. Meet the team" preserve="1" userDrawn="1">
  <p:cSld name="1_9. Meet the team">
    <p:spTree>
      <p:nvGrpSpPr>
        <p:cNvPr id="1" name="Shape 151"/>
        <p:cNvGrpSpPr/>
        <p:nvPr/>
      </p:nvGrpSpPr>
      <p:grpSpPr>
        <a:xfrm>
          <a:off x="0" y="0"/>
          <a:ext cx="0" cy="0"/>
          <a:chOff x="0" y="0"/>
          <a:chExt cx="0" cy="0"/>
        </a:xfrm>
      </p:grpSpPr>
      <p:sp>
        <p:nvSpPr>
          <p:cNvPr id="152" name="Google Shape;152;p22">
            <a:extLst>
              <a:ext uri="{C183D7F6-B498-43B3-948B-1728B52AA6E4}">
                <adec:decorative xmlns:adec="http://schemas.microsoft.com/office/drawing/2017/decorative" val="1"/>
              </a:ext>
            </a:extLst>
          </p:cNvPr>
          <p:cNvSpPr txBox="1"/>
          <p:nvPr/>
        </p:nvSpPr>
        <p:spPr>
          <a:xfrm>
            <a:off x="-18450" y="0"/>
            <a:ext cx="9180900" cy="7233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00" b="1">
              <a:solidFill>
                <a:schemeClr val="dk1"/>
              </a:solidFill>
              <a:latin typeface="Source Sans Pro"/>
              <a:ea typeface="Source Sans Pro"/>
              <a:cs typeface="Source Sans Pro"/>
              <a:sym typeface="Source Sans Pro"/>
            </a:endParaRPr>
          </a:p>
        </p:txBody>
      </p:sp>
      <p:sp>
        <p:nvSpPr>
          <p:cNvPr id="156" name="Google Shape;156;p22"/>
          <p:cNvSpPr txBox="1">
            <a:spLocks noGrp="1"/>
          </p:cNvSpPr>
          <p:nvPr>
            <p:ph type="title"/>
          </p:nvPr>
        </p:nvSpPr>
        <p:spPr>
          <a:xfrm>
            <a:off x="128200" y="0"/>
            <a:ext cx="8196300" cy="723300"/>
          </a:xfrm>
          <a:prstGeom prst="rect">
            <a:avLst/>
          </a:prstGeom>
        </p:spPr>
        <p:txBody>
          <a:bodyPr spcFirstLastPara="1" wrap="square" lIns="91425" tIns="91425" rIns="91425" bIns="91425" anchor="ctr" anchorCtr="0">
            <a:normAutofit/>
          </a:bodyPr>
          <a:lstStyle>
            <a:lvl1pPr lvl="0" rtl="0">
              <a:spcBef>
                <a:spcPts val="0"/>
              </a:spcBef>
              <a:spcAft>
                <a:spcPts val="0"/>
              </a:spcAft>
              <a:buSzPts val="3500"/>
              <a:buNone/>
              <a:defRPr sz="3500" b="1" i="0">
                <a:latin typeface="Source Sans Pro Black" panose="020B0503030403020204" pitchFamily="34" charset="0"/>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GB" dirty="0"/>
              <a:t>Click to edit Master title style</a:t>
            </a:r>
            <a:endParaRPr dirty="0"/>
          </a:p>
        </p:txBody>
      </p:sp>
      <p:sp>
        <p:nvSpPr>
          <p:cNvPr id="153" name="Google Shape;153;p22">
            <a:extLst>
              <a:ext uri="{C183D7F6-B498-43B3-948B-1728B52AA6E4}">
                <adec:decorative xmlns:adec="http://schemas.microsoft.com/office/drawing/2017/decorative" val="1"/>
              </a:ext>
            </a:extLst>
          </p:cNvPr>
          <p:cNvSpPr/>
          <p:nvPr/>
        </p:nvSpPr>
        <p:spPr>
          <a:xfrm>
            <a:off x="1047600" y="2072238"/>
            <a:ext cx="7048800" cy="541800"/>
          </a:xfrm>
          <a:prstGeom prst="rect">
            <a:avLst/>
          </a:prstGeom>
          <a:solidFill>
            <a:srgbClr val="A1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 name="Google Shape;154;p22">
            <a:extLst>
              <a:ext uri="{C183D7F6-B498-43B3-948B-1728B52AA6E4}">
                <adec:decorative xmlns:adec="http://schemas.microsoft.com/office/drawing/2017/decorative" val="1"/>
              </a:ext>
            </a:extLst>
          </p:cNvPr>
          <p:cNvCxnSpPr/>
          <p:nvPr/>
        </p:nvCxnSpPr>
        <p:spPr>
          <a:xfrm>
            <a:off x="1425975" y="5029200"/>
            <a:ext cx="7125900" cy="0"/>
          </a:xfrm>
          <a:prstGeom prst="straightConnector1">
            <a:avLst/>
          </a:prstGeom>
          <a:noFill/>
          <a:ln w="9525" cap="flat" cmpd="sng">
            <a:solidFill>
              <a:schemeClr val="lt2"/>
            </a:solidFill>
            <a:prstDash val="solid"/>
            <a:round/>
            <a:headEnd type="none" w="med" len="med"/>
            <a:tailEnd type="none" w="med" len="med"/>
          </a:ln>
        </p:spPr>
      </p:cxnSp>
      <p:sp>
        <p:nvSpPr>
          <p:cNvPr id="157" name="Google Shape;157;p22"/>
          <p:cNvSpPr>
            <a:spLocks noGrp="1"/>
          </p:cNvSpPr>
          <p:nvPr>
            <p:ph type="pic" idx="2"/>
          </p:nvPr>
        </p:nvSpPr>
        <p:spPr>
          <a:xfrm>
            <a:off x="1247700" y="1381050"/>
            <a:ext cx="1924200" cy="1924200"/>
          </a:xfrm>
          <a:prstGeom prst="ellipse">
            <a:avLst/>
          </a:prstGeom>
          <a:noFill/>
          <a:ln>
            <a:noFill/>
          </a:ln>
        </p:spPr>
      </p:sp>
      <p:sp>
        <p:nvSpPr>
          <p:cNvPr id="3" name="Text Placeholder 2">
            <a:extLst>
              <a:ext uri="{FF2B5EF4-FFF2-40B4-BE49-F238E27FC236}">
                <a16:creationId xmlns:a16="http://schemas.microsoft.com/office/drawing/2014/main" id="{FD3873FF-E047-E11C-6765-FBBC8EE4F68B}"/>
              </a:ext>
            </a:extLst>
          </p:cNvPr>
          <p:cNvSpPr>
            <a:spLocks noGrp="1"/>
          </p:cNvSpPr>
          <p:nvPr>
            <p:ph type="body" sz="quarter" idx="13" hasCustomPrompt="1"/>
          </p:nvPr>
        </p:nvSpPr>
        <p:spPr>
          <a:xfrm>
            <a:off x="1054100" y="3453731"/>
            <a:ext cx="2314575" cy="541800"/>
          </a:xfrm>
        </p:spPr>
        <p:txBody>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9" name="Text Placeholder 2">
            <a:extLst>
              <a:ext uri="{FF2B5EF4-FFF2-40B4-BE49-F238E27FC236}">
                <a16:creationId xmlns:a16="http://schemas.microsoft.com/office/drawing/2014/main" id="{0D644DF0-C66F-6D20-35C4-51DD98160F02}"/>
              </a:ext>
            </a:extLst>
          </p:cNvPr>
          <p:cNvSpPr>
            <a:spLocks noGrp="1"/>
          </p:cNvSpPr>
          <p:nvPr>
            <p:ph type="body" sz="quarter" idx="16" hasCustomPrompt="1"/>
          </p:nvPr>
        </p:nvSpPr>
        <p:spPr>
          <a:xfrm>
            <a:off x="1054100" y="4062487"/>
            <a:ext cx="2314575" cy="407075"/>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0" name="Google Shape;160;p22"/>
          <p:cNvSpPr>
            <a:spLocks noGrp="1"/>
          </p:cNvSpPr>
          <p:nvPr>
            <p:ph type="pic" idx="4"/>
          </p:nvPr>
        </p:nvSpPr>
        <p:spPr>
          <a:xfrm>
            <a:off x="3609900" y="1381050"/>
            <a:ext cx="1924200" cy="1924200"/>
          </a:xfrm>
          <a:prstGeom prst="ellipse">
            <a:avLst/>
          </a:prstGeom>
          <a:noFill/>
          <a:ln>
            <a:noFill/>
          </a:ln>
        </p:spPr>
      </p:sp>
      <p:sp>
        <p:nvSpPr>
          <p:cNvPr id="4" name="Text Placeholder 2">
            <a:extLst>
              <a:ext uri="{FF2B5EF4-FFF2-40B4-BE49-F238E27FC236}">
                <a16:creationId xmlns:a16="http://schemas.microsoft.com/office/drawing/2014/main" id="{D35EEC6B-E86D-71A7-BCDD-A8667B4BF086}"/>
              </a:ext>
            </a:extLst>
          </p:cNvPr>
          <p:cNvSpPr>
            <a:spLocks noGrp="1"/>
          </p:cNvSpPr>
          <p:nvPr>
            <p:ph type="body" sz="quarter" idx="14" hasCustomPrompt="1"/>
          </p:nvPr>
        </p:nvSpPr>
        <p:spPr>
          <a:xfrm>
            <a:off x="3416300" y="3453732"/>
            <a:ext cx="2314575" cy="541800"/>
          </a:xfrm>
        </p:spPr>
        <p:txBody>
          <a:bodyPr>
            <a:noAutofit/>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10" name="Text Placeholder 2">
            <a:extLst>
              <a:ext uri="{FF2B5EF4-FFF2-40B4-BE49-F238E27FC236}">
                <a16:creationId xmlns:a16="http://schemas.microsoft.com/office/drawing/2014/main" id="{EE92A95C-BFD0-5975-C6FB-C3C038E82B96}"/>
              </a:ext>
            </a:extLst>
          </p:cNvPr>
          <p:cNvSpPr>
            <a:spLocks noGrp="1"/>
          </p:cNvSpPr>
          <p:nvPr>
            <p:ph type="body" sz="quarter" idx="17" hasCustomPrompt="1"/>
          </p:nvPr>
        </p:nvSpPr>
        <p:spPr>
          <a:xfrm>
            <a:off x="3416300" y="4062488"/>
            <a:ext cx="2314575" cy="407074"/>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3" name="Google Shape;163;p22"/>
          <p:cNvSpPr>
            <a:spLocks noGrp="1"/>
          </p:cNvSpPr>
          <p:nvPr>
            <p:ph type="pic" idx="7"/>
          </p:nvPr>
        </p:nvSpPr>
        <p:spPr>
          <a:xfrm>
            <a:off x="5972100" y="1381050"/>
            <a:ext cx="1924200" cy="1924200"/>
          </a:xfrm>
          <a:prstGeom prst="ellipse">
            <a:avLst/>
          </a:prstGeom>
          <a:noFill/>
          <a:ln>
            <a:noFill/>
          </a:ln>
        </p:spPr>
      </p:sp>
      <p:sp>
        <p:nvSpPr>
          <p:cNvPr id="5" name="Text Placeholder 2">
            <a:extLst>
              <a:ext uri="{FF2B5EF4-FFF2-40B4-BE49-F238E27FC236}">
                <a16:creationId xmlns:a16="http://schemas.microsoft.com/office/drawing/2014/main" id="{6F279A5A-7C6F-0783-7967-03C33B784E26}"/>
              </a:ext>
            </a:extLst>
          </p:cNvPr>
          <p:cNvSpPr>
            <a:spLocks noGrp="1"/>
          </p:cNvSpPr>
          <p:nvPr>
            <p:ph type="body" sz="quarter" idx="15" hasCustomPrompt="1"/>
          </p:nvPr>
        </p:nvSpPr>
        <p:spPr>
          <a:xfrm>
            <a:off x="5784850" y="3453731"/>
            <a:ext cx="2314575" cy="541800"/>
          </a:xfrm>
        </p:spPr>
        <p:txBody>
          <a:bodyPr>
            <a:noAutofit/>
          </a:bodyPr>
          <a:lstStyle>
            <a:lvl1pPr marL="76200" indent="0" algn="ctr">
              <a:buNone/>
              <a:defRPr sz="2000" b="1" i="0">
                <a:latin typeface="Source Sans Pro SemiBold" panose="020B0503030403020204" pitchFamily="34" charset="0"/>
              </a:defRPr>
            </a:lvl1pPr>
          </a:lstStyle>
          <a:p>
            <a:pPr lvl="0"/>
            <a:r>
              <a:rPr lang="en-GB" dirty="0"/>
              <a:t>Add Name</a:t>
            </a:r>
          </a:p>
        </p:txBody>
      </p:sp>
      <p:sp>
        <p:nvSpPr>
          <p:cNvPr id="11" name="Text Placeholder 2">
            <a:extLst>
              <a:ext uri="{FF2B5EF4-FFF2-40B4-BE49-F238E27FC236}">
                <a16:creationId xmlns:a16="http://schemas.microsoft.com/office/drawing/2014/main" id="{C3A21074-44E0-AAE5-1E6A-1963BD30D17E}"/>
              </a:ext>
            </a:extLst>
          </p:cNvPr>
          <p:cNvSpPr>
            <a:spLocks noGrp="1"/>
          </p:cNvSpPr>
          <p:nvPr>
            <p:ph type="body" sz="quarter" idx="18" hasCustomPrompt="1"/>
          </p:nvPr>
        </p:nvSpPr>
        <p:spPr>
          <a:xfrm>
            <a:off x="5784850" y="4062486"/>
            <a:ext cx="2314575" cy="407075"/>
          </a:xfrm>
        </p:spPr>
        <p:txBody>
          <a:bodyPr>
            <a:noAutofit/>
          </a:bodyPr>
          <a:lstStyle>
            <a:lvl1pPr marL="76200" indent="0" algn="ctr">
              <a:buNone/>
              <a:defRPr sz="2000">
                <a:latin typeface="Source Sans Pro" panose="020B0503030403020204" pitchFamily="34" charset="0"/>
              </a:defRPr>
            </a:lvl1pPr>
          </a:lstStyle>
          <a:p>
            <a:pPr lvl="0"/>
            <a:r>
              <a:rPr lang="en-GB" dirty="0"/>
              <a:t>Add role</a:t>
            </a:r>
          </a:p>
        </p:txBody>
      </p:sp>
      <p:sp>
        <p:nvSpPr>
          <p:cNvPr id="166" name="Google Shape;166;p22"/>
          <p:cNvSpPr txBox="1">
            <a:spLocks noGrp="1"/>
          </p:cNvSpPr>
          <p:nvPr>
            <p:ph type="sldNum" idx="12"/>
          </p:nvPr>
        </p:nvSpPr>
        <p:spPr>
          <a:xfrm>
            <a:off x="8551876" y="4791600"/>
            <a:ext cx="469200" cy="393600"/>
          </a:xfrm>
          <a:prstGeom prst="rect">
            <a:avLst/>
          </a:prstGeom>
        </p:spPr>
        <p:txBody>
          <a:bodyPr spcFirstLastPara="1" wrap="square" lIns="91425" tIns="91425" rIns="91425" bIns="91425" anchor="ctr" anchorCtr="0">
            <a:normAutofit/>
          </a:bodyPr>
          <a:lstStyle>
            <a:lvl1pPr lvl="0" rtl="0">
              <a:buNone/>
              <a:defRPr>
                <a:solidFill>
                  <a:schemeClr val="lt2"/>
                </a:solidFill>
              </a:defRPr>
            </a:lvl1pPr>
            <a:lvl2pPr lvl="1" rtl="0">
              <a:buNone/>
              <a:defRPr>
                <a:solidFill>
                  <a:schemeClr val="lt2"/>
                </a:solidFill>
              </a:defRPr>
            </a:lvl2pPr>
            <a:lvl3pPr lvl="2" rtl="0">
              <a:buNone/>
              <a:defRPr>
                <a:solidFill>
                  <a:schemeClr val="lt2"/>
                </a:solidFill>
              </a:defRPr>
            </a:lvl3pPr>
            <a:lvl4pPr lvl="3" rtl="0">
              <a:buNone/>
              <a:defRPr>
                <a:solidFill>
                  <a:schemeClr val="lt2"/>
                </a:solidFill>
              </a:defRPr>
            </a:lvl4pPr>
            <a:lvl5pPr lvl="4" rtl="0">
              <a:buNone/>
              <a:defRPr>
                <a:solidFill>
                  <a:schemeClr val="lt2"/>
                </a:solidFill>
              </a:defRPr>
            </a:lvl5pPr>
            <a:lvl6pPr lvl="5" rtl="0">
              <a:buNone/>
              <a:defRPr>
                <a:solidFill>
                  <a:schemeClr val="lt2"/>
                </a:solidFill>
              </a:defRPr>
            </a:lvl6pPr>
            <a:lvl7pPr lvl="6" rtl="0">
              <a:buNone/>
              <a:defRPr>
                <a:solidFill>
                  <a:schemeClr val="lt2"/>
                </a:solidFill>
              </a:defRPr>
            </a:lvl7pPr>
            <a:lvl8pPr lvl="7" rtl="0">
              <a:buNone/>
              <a:defRPr>
                <a:solidFill>
                  <a:schemeClr val="lt2"/>
                </a:solidFill>
              </a:defRPr>
            </a:lvl8pPr>
            <a:lvl9pPr lvl="8" rtl="0">
              <a:buNone/>
              <a:defRPr>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pic>
        <p:nvPicPr>
          <p:cNvPr id="155" name="Google Shape;155;p22" descr="The University of Sheffield logo"/>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128200" y="4700500"/>
            <a:ext cx="1174691" cy="356325"/>
          </a:xfrm>
          <a:prstGeom prst="rect">
            <a:avLst/>
          </a:prstGeom>
          <a:noFill/>
          <a:ln>
            <a:noFill/>
          </a:ln>
        </p:spPr>
      </p:pic>
    </p:spTree>
    <p:extLst>
      <p:ext uri="{BB962C8B-B14F-4D97-AF65-F5344CB8AC3E}">
        <p14:creationId xmlns:p14="http://schemas.microsoft.com/office/powerpoint/2010/main" val="1129504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AFDFE"/>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1pPr>
            <a:lvl2pPr marL="914400" lvl="1"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2pPr>
            <a:lvl3pPr marL="1371600" lvl="2"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3pPr>
            <a:lvl4pPr marL="1828800" lvl="3"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4pPr>
            <a:lvl5pPr marL="2286000" lvl="4"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5pPr>
            <a:lvl6pPr marL="2743200" lvl="5"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6pPr>
            <a:lvl7pPr marL="3200400" lvl="6"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7pPr>
            <a:lvl8pPr marL="3657600" lvl="7"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8pPr>
            <a:lvl9pPr marL="4114800" lvl="8" indent="-381000">
              <a:lnSpc>
                <a:spcPct val="115000"/>
              </a:lnSpc>
              <a:spcBef>
                <a:spcPts val="0"/>
              </a:spcBef>
              <a:spcAft>
                <a:spcPts val="0"/>
              </a:spcAft>
              <a:buClr>
                <a:schemeClr val="dk2"/>
              </a:buClr>
              <a:buSzPts val="2400"/>
              <a:buFont typeface="Source Sans Pro"/>
              <a:buChar char="■"/>
              <a:defRPr sz="2400">
                <a:solidFill>
                  <a:schemeClr val="dk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1.xml"/><Relationship Id="rId1" Type="http://schemas.openxmlformats.org/officeDocument/2006/relationships/tags" Target="../tags/tag1.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1.xml"/><Relationship Id="rId1" Type="http://schemas.openxmlformats.org/officeDocument/2006/relationships/tags" Target="../tags/tag8.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1.xml"/><Relationship Id="rId1" Type="http://schemas.openxmlformats.org/officeDocument/2006/relationships/tags" Target="../tags/tag9.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1.xml"/><Relationship Id="rId1" Type="http://schemas.openxmlformats.org/officeDocument/2006/relationships/tags" Target="../tags/tag10.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1.xml"/><Relationship Id="rId1" Type="http://schemas.openxmlformats.org/officeDocument/2006/relationships/tags" Target="../tags/tag2.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1.xml"/><Relationship Id="rId1" Type="http://schemas.openxmlformats.org/officeDocument/2006/relationships/tags" Target="../tags/tag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notesSlide" Target="../notesSlides/notesSlide5.xml"/><Relationship Id="rId7" Type="http://schemas.openxmlformats.org/officeDocument/2006/relationships/diagramData" Target="../diagrams/data1.xml"/><Relationship Id="rId2" Type="http://schemas.openxmlformats.org/officeDocument/2006/relationships/slideLayout" Target="../slideLayouts/slideLayout11.xml"/><Relationship Id="rId1" Type="http://schemas.openxmlformats.org/officeDocument/2006/relationships/tags" Target="../tags/tag4.xml"/><Relationship Id="rId6" Type="http://schemas.openxmlformats.org/officeDocument/2006/relationships/image" Target="../media/image14.svg"/><Relationship Id="rId11" Type="http://schemas.microsoft.com/office/2007/relationships/diagramDrawing" Target="../diagrams/drawing1.xml"/><Relationship Id="rId5" Type="http://schemas.openxmlformats.org/officeDocument/2006/relationships/image" Target="../media/image13.png"/><Relationship Id="rId10" Type="http://schemas.openxmlformats.org/officeDocument/2006/relationships/diagramColors" Target="../diagrams/colors1.xml"/><Relationship Id="rId4" Type="http://schemas.openxmlformats.org/officeDocument/2006/relationships/image" Target="../media/image12.png"/><Relationship Id="rId9"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1.xml"/><Relationship Id="rId1" Type="http://schemas.openxmlformats.org/officeDocument/2006/relationships/tags" Target="../tags/tag5.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1.xml"/><Relationship Id="rId1" Type="http://schemas.openxmlformats.org/officeDocument/2006/relationships/tags" Target="../tags/tag6.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1.xml"/><Relationship Id="rId1" Type="http://schemas.openxmlformats.org/officeDocument/2006/relationships/tags" Target="../tags/tag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9BA1D-DA12-7B1A-E199-9E00E914AD43}"/>
              </a:ext>
            </a:extLst>
          </p:cNvPr>
          <p:cNvSpPr>
            <a:spLocks noGrp="1"/>
          </p:cNvSpPr>
          <p:nvPr>
            <p:ph type="title"/>
          </p:nvPr>
        </p:nvSpPr>
        <p:spPr/>
        <p:txBody>
          <a:bodyPr/>
          <a:lstStyle/>
          <a:p>
            <a:r>
              <a:rPr lang="en-US" sz="3200" dirty="0"/>
              <a:t>Cognitively stimulating leisure activities</a:t>
            </a:r>
          </a:p>
        </p:txBody>
      </p:sp>
      <p:sp>
        <p:nvSpPr>
          <p:cNvPr id="9" name="Text Placeholder 8">
            <a:extLst>
              <a:ext uri="{FF2B5EF4-FFF2-40B4-BE49-F238E27FC236}">
                <a16:creationId xmlns:a16="http://schemas.microsoft.com/office/drawing/2014/main" id="{E7D0745C-39A5-D8A9-4437-F6BDC34603DA}"/>
              </a:ext>
            </a:extLst>
          </p:cNvPr>
          <p:cNvSpPr>
            <a:spLocks noGrp="1"/>
          </p:cNvSpPr>
          <p:nvPr>
            <p:ph type="body" sz="quarter" idx="14"/>
          </p:nvPr>
        </p:nvSpPr>
        <p:spPr/>
        <p:txBody>
          <a:bodyPr/>
          <a:lstStyle/>
          <a:p>
            <a:r>
              <a:rPr lang="en-GB" dirty="0"/>
              <a:t>Engagement in leisure activities contributes to a </a:t>
            </a:r>
            <a:r>
              <a:rPr lang="en-GB" b="1" dirty="0"/>
              <a:t>healthy lifestyle</a:t>
            </a:r>
            <a:r>
              <a:rPr lang="en-GB" dirty="0"/>
              <a:t>, but those with </a:t>
            </a:r>
            <a:r>
              <a:rPr lang="en-GB" b="1" dirty="0"/>
              <a:t>greater cognitive challenge </a:t>
            </a:r>
            <a:r>
              <a:rPr lang="en-GB" dirty="0"/>
              <a:t>show more potential for inducing cognitive improvements </a:t>
            </a:r>
            <a:r>
              <a:rPr lang="en-GB" i="1" dirty="0">
                <a:solidFill>
                  <a:schemeClr val="tx2"/>
                </a:solidFill>
              </a:rPr>
              <a:t>(von Bastian, Hyde &amp; Jiang, 2023)</a:t>
            </a:r>
          </a:p>
        </p:txBody>
      </p:sp>
      <p:sp>
        <p:nvSpPr>
          <p:cNvPr id="12" name="Slide Number Placeholder 11">
            <a:extLst>
              <a:ext uri="{FF2B5EF4-FFF2-40B4-BE49-F238E27FC236}">
                <a16:creationId xmlns:a16="http://schemas.microsoft.com/office/drawing/2014/main" id="{830B9405-8972-4DC7-1073-D688C15F9DF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a:t>
            </a:fld>
            <a:endParaRPr lang="en-GB"/>
          </a:p>
        </p:txBody>
      </p:sp>
      <p:pic>
        <p:nvPicPr>
          <p:cNvPr id="45" name="Picture 44">
            <a:extLst>
              <a:ext uri="{FF2B5EF4-FFF2-40B4-BE49-F238E27FC236}">
                <a16:creationId xmlns:a16="http://schemas.microsoft.com/office/drawing/2014/main" id="{64AEF1BF-B362-E235-03B7-EA20E1A72BE6}"/>
              </a:ext>
            </a:extLst>
          </p:cNvPr>
          <p:cNvPicPr>
            <a:picLocks noChangeAspect="1"/>
          </p:cNvPicPr>
          <p:nvPr/>
        </p:nvPicPr>
        <p:blipFill>
          <a:blip r:embed="rId4"/>
          <a:stretch>
            <a:fillRect/>
          </a:stretch>
        </p:blipFill>
        <p:spPr>
          <a:xfrm>
            <a:off x="2253573" y="2314414"/>
            <a:ext cx="4636853" cy="2396986"/>
          </a:xfrm>
          <a:prstGeom prst="rect">
            <a:avLst/>
          </a:prstGeom>
        </p:spPr>
      </p:pic>
    </p:spTree>
    <p:custDataLst>
      <p:tags r:id="rId1"/>
    </p:custDataLst>
    <p:extLst>
      <p:ext uri="{BB962C8B-B14F-4D97-AF65-F5344CB8AC3E}">
        <p14:creationId xmlns:p14="http://schemas.microsoft.com/office/powerpoint/2010/main" val="204648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1F9A5-CA8A-4DB9-6446-97641160C88E}"/>
              </a:ext>
            </a:extLst>
          </p:cNvPr>
          <p:cNvSpPr>
            <a:spLocks noGrp="1"/>
          </p:cNvSpPr>
          <p:nvPr>
            <p:ph type="title"/>
          </p:nvPr>
        </p:nvSpPr>
        <p:spPr/>
        <p:txBody>
          <a:bodyPr/>
          <a:lstStyle/>
          <a:p>
            <a:r>
              <a:rPr lang="en-GB" sz="3200" dirty="0"/>
              <a:t>Drift-diffusion model (DDM)</a:t>
            </a:r>
          </a:p>
        </p:txBody>
      </p:sp>
      <p:sp>
        <p:nvSpPr>
          <p:cNvPr id="4" name="Slide Number Placeholder 3">
            <a:extLst>
              <a:ext uri="{FF2B5EF4-FFF2-40B4-BE49-F238E27FC236}">
                <a16:creationId xmlns:a16="http://schemas.microsoft.com/office/drawing/2014/main" id="{54F398E5-54A2-0CD2-3B34-0022C17F35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10</a:t>
            </a:fld>
            <a:endParaRPr lang="en-GB"/>
          </a:p>
        </p:txBody>
      </p:sp>
      <p:grpSp>
        <p:nvGrpSpPr>
          <p:cNvPr id="99" name="Group 98">
            <a:extLst>
              <a:ext uri="{FF2B5EF4-FFF2-40B4-BE49-F238E27FC236}">
                <a16:creationId xmlns:a16="http://schemas.microsoft.com/office/drawing/2014/main" id="{2EEAA9A6-2320-FA8B-5F71-5C03DC9CB256}"/>
              </a:ext>
            </a:extLst>
          </p:cNvPr>
          <p:cNvGrpSpPr/>
          <p:nvPr/>
        </p:nvGrpSpPr>
        <p:grpSpPr>
          <a:xfrm>
            <a:off x="4537675" y="1662122"/>
            <a:ext cx="4136335" cy="3357891"/>
            <a:chOff x="4537675" y="1662122"/>
            <a:chExt cx="4136335" cy="3357891"/>
          </a:xfrm>
        </p:grpSpPr>
        <p:grpSp>
          <p:nvGrpSpPr>
            <p:cNvPr id="75" name="Group 74">
              <a:extLst>
                <a:ext uri="{FF2B5EF4-FFF2-40B4-BE49-F238E27FC236}">
                  <a16:creationId xmlns:a16="http://schemas.microsoft.com/office/drawing/2014/main" id="{A787A0A8-D581-3634-5A0A-B29AA5C325FF}"/>
                </a:ext>
              </a:extLst>
            </p:cNvPr>
            <p:cNvGrpSpPr/>
            <p:nvPr/>
          </p:nvGrpSpPr>
          <p:grpSpPr>
            <a:xfrm>
              <a:off x="4537675" y="1662122"/>
              <a:ext cx="4136335" cy="3010149"/>
              <a:chOff x="34581" y="180000"/>
              <a:chExt cx="4603119" cy="4159084"/>
            </a:xfrm>
          </p:grpSpPr>
          <p:cxnSp>
            <p:nvCxnSpPr>
              <p:cNvPr id="76" name="Straight Connector 75">
                <a:extLst>
                  <a:ext uri="{FF2B5EF4-FFF2-40B4-BE49-F238E27FC236}">
                    <a16:creationId xmlns:a16="http://schemas.microsoft.com/office/drawing/2014/main" id="{71D180E7-3A84-28B2-31B0-834D4271A02A}"/>
                  </a:ext>
                </a:extLst>
              </p:cNvPr>
              <p:cNvCxnSpPr>
                <a:cxnSpLocks/>
              </p:cNvCxnSpPr>
              <p:nvPr/>
            </p:nvCxnSpPr>
            <p:spPr>
              <a:xfrm>
                <a:off x="193156" y="822481"/>
                <a:ext cx="4320000" cy="0"/>
              </a:xfrm>
              <a:prstGeom prst="line">
                <a:avLst/>
              </a:prstGeom>
              <a:noFill/>
              <a:ln w="19050" cap="flat" cmpd="sng" algn="ctr">
                <a:solidFill>
                  <a:sysClr val="windowText" lastClr="000000"/>
                </a:solidFill>
                <a:prstDash val="solid"/>
                <a:miter lim="800000"/>
              </a:ln>
              <a:effectLst/>
            </p:spPr>
          </p:cxnSp>
          <p:cxnSp>
            <p:nvCxnSpPr>
              <p:cNvPr id="77" name="Straight Connector 76">
                <a:extLst>
                  <a:ext uri="{FF2B5EF4-FFF2-40B4-BE49-F238E27FC236}">
                    <a16:creationId xmlns:a16="http://schemas.microsoft.com/office/drawing/2014/main" id="{5C9A4BBF-A33A-FE30-9A05-22381196E18F}"/>
                  </a:ext>
                </a:extLst>
              </p:cNvPr>
              <p:cNvCxnSpPr>
                <a:cxnSpLocks/>
              </p:cNvCxnSpPr>
              <p:nvPr/>
            </p:nvCxnSpPr>
            <p:spPr>
              <a:xfrm flipV="1">
                <a:off x="193156" y="2604060"/>
                <a:ext cx="4320000" cy="18566"/>
              </a:xfrm>
              <a:prstGeom prst="line">
                <a:avLst/>
              </a:prstGeom>
              <a:noFill/>
              <a:ln w="19050" cap="flat" cmpd="sng" algn="ctr">
                <a:solidFill>
                  <a:sysClr val="windowText" lastClr="000000"/>
                </a:solidFill>
                <a:prstDash val="solid"/>
                <a:miter lim="800000"/>
              </a:ln>
              <a:effectLst/>
            </p:spPr>
          </p:cxnSp>
          <p:cxnSp>
            <p:nvCxnSpPr>
              <p:cNvPr id="78" name="Straight Connector 77">
                <a:extLst>
                  <a:ext uri="{FF2B5EF4-FFF2-40B4-BE49-F238E27FC236}">
                    <a16:creationId xmlns:a16="http://schemas.microsoft.com/office/drawing/2014/main" id="{3F9F9F38-82EF-C644-D569-F0AD83230486}"/>
                  </a:ext>
                </a:extLst>
              </p:cNvPr>
              <p:cNvCxnSpPr>
                <a:cxnSpLocks/>
              </p:cNvCxnSpPr>
              <p:nvPr/>
            </p:nvCxnSpPr>
            <p:spPr>
              <a:xfrm rot="5400000" flipV="1">
                <a:off x="54289" y="1710252"/>
                <a:ext cx="1800000" cy="0"/>
              </a:xfrm>
              <a:prstGeom prst="line">
                <a:avLst/>
              </a:prstGeom>
              <a:noFill/>
              <a:ln w="19050" cap="flat" cmpd="sng" algn="ctr">
                <a:solidFill>
                  <a:sysClr val="windowText" lastClr="000000"/>
                </a:solidFill>
                <a:prstDash val="dash"/>
                <a:round/>
                <a:headEnd type="none" w="med" len="med"/>
                <a:tailEnd type="none" w="med" len="med"/>
              </a:ln>
              <a:effectLst/>
            </p:spPr>
          </p:cxnSp>
          <p:sp>
            <p:nvSpPr>
              <p:cNvPr id="80" name="Oval 79">
                <a:extLst>
                  <a:ext uri="{FF2B5EF4-FFF2-40B4-BE49-F238E27FC236}">
                    <a16:creationId xmlns:a16="http://schemas.microsoft.com/office/drawing/2014/main" id="{E23A6F19-B8A4-48FE-AD86-975253FF29EA}"/>
                  </a:ext>
                </a:extLst>
              </p:cNvPr>
              <p:cNvSpPr/>
              <p:nvPr/>
            </p:nvSpPr>
            <p:spPr>
              <a:xfrm>
                <a:off x="3448133" y="789366"/>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1" name="Oval 80">
                <a:extLst>
                  <a:ext uri="{FF2B5EF4-FFF2-40B4-BE49-F238E27FC236}">
                    <a16:creationId xmlns:a16="http://schemas.microsoft.com/office/drawing/2014/main" id="{5203CB74-EFA8-0831-F8B4-776525B03E60}"/>
                  </a:ext>
                </a:extLst>
              </p:cNvPr>
              <p:cNvSpPr/>
              <p:nvPr/>
            </p:nvSpPr>
            <p:spPr>
              <a:xfrm>
                <a:off x="3448133" y="2568957"/>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2" name="Freeform: Shape 81">
                <a:extLst>
                  <a:ext uri="{FF2B5EF4-FFF2-40B4-BE49-F238E27FC236}">
                    <a16:creationId xmlns:a16="http://schemas.microsoft.com/office/drawing/2014/main" id="{F123302B-42C5-7F86-4832-7BDEDC86027A}"/>
                  </a:ext>
                </a:extLst>
              </p:cNvPr>
              <p:cNvSpPr/>
              <p:nvPr/>
            </p:nvSpPr>
            <p:spPr>
              <a:xfrm>
                <a:off x="966075" y="808445"/>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0FF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3" name="Freeform: Shape 82">
                <a:extLst>
                  <a:ext uri="{FF2B5EF4-FFF2-40B4-BE49-F238E27FC236}">
                    <a16:creationId xmlns:a16="http://schemas.microsoft.com/office/drawing/2014/main" id="{E663661E-9AEB-AC79-A01F-E0F2E2461D50}"/>
                  </a:ext>
                </a:extLst>
              </p:cNvPr>
              <p:cNvSpPr/>
              <p:nvPr/>
            </p:nvSpPr>
            <p:spPr>
              <a:xfrm rot="10800000" flipH="1">
                <a:off x="955240" y="1699400"/>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100F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4" name="TextBox 83">
                <a:extLst>
                  <a:ext uri="{FF2B5EF4-FFF2-40B4-BE49-F238E27FC236}">
                    <a16:creationId xmlns:a16="http://schemas.microsoft.com/office/drawing/2014/main" id="{7358EA75-F58A-26DF-D5D8-BB76396B4FB3}"/>
                  </a:ext>
                </a:extLst>
              </p:cNvPr>
              <p:cNvSpPr txBox="1"/>
              <p:nvPr/>
            </p:nvSpPr>
            <p:spPr>
              <a:xfrm>
                <a:off x="2816418" y="2649042"/>
                <a:ext cx="878046" cy="4677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Source Sans Pro" panose="020B0503030403020204" pitchFamily="34" charset="0"/>
                    <a:ea typeface="+mn-ea"/>
                    <a:cs typeface="Times New Roman" panose="02020603050405020304" pitchFamily="18" charset="0"/>
                  </a:rPr>
                  <a:t>Blue</a:t>
                </a:r>
              </a:p>
            </p:txBody>
          </p:sp>
          <p:sp>
            <p:nvSpPr>
              <p:cNvPr id="85" name="TextBox 84">
                <a:extLst>
                  <a:ext uri="{FF2B5EF4-FFF2-40B4-BE49-F238E27FC236}">
                    <a16:creationId xmlns:a16="http://schemas.microsoft.com/office/drawing/2014/main" id="{3D503B5D-12B9-6208-5751-A80501AA3F62}"/>
                  </a:ext>
                </a:extLst>
              </p:cNvPr>
              <p:cNvSpPr txBox="1"/>
              <p:nvPr/>
            </p:nvSpPr>
            <p:spPr>
              <a:xfrm>
                <a:off x="2757395" y="397211"/>
                <a:ext cx="1036002" cy="4677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Source Sans Pro" panose="020B0503030403020204" pitchFamily="34" charset="0"/>
                    <a:ea typeface="+mn-ea"/>
                    <a:cs typeface="Times New Roman" panose="02020603050405020304" pitchFamily="18" charset="0"/>
                  </a:rPr>
                  <a:t>Green</a:t>
                </a:r>
              </a:p>
            </p:txBody>
          </p:sp>
          <p:sp>
            <p:nvSpPr>
              <p:cNvPr id="86" name="Freeform: Shape 85">
                <a:extLst>
                  <a:ext uri="{FF2B5EF4-FFF2-40B4-BE49-F238E27FC236}">
                    <a16:creationId xmlns:a16="http://schemas.microsoft.com/office/drawing/2014/main" id="{9E7D5C05-3F4C-5847-3FCF-E6CFEB585D07}"/>
                  </a:ext>
                </a:extLst>
              </p:cNvPr>
              <p:cNvSpPr/>
              <p:nvPr/>
            </p:nvSpPr>
            <p:spPr>
              <a:xfrm>
                <a:off x="2872090" y="2604061"/>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7" name="Freeform: Shape 86">
                <a:extLst>
                  <a:ext uri="{FF2B5EF4-FFF2-40B4-BE49-F238E27FC236}">
                    <a16:creationId xmlns:a16="http://schemas.microsoft.com/office/drawing/2014/main" id="{7A0F23C4-420A-EEEF-D11F-CB061AC2B679}"/>
                  </a:ext>
                </a:extLst>
              </p:cNvPr>
              <p:cNvSpPr/>
              <p:nvPr/>
            </p:nvSpPr>
            <p:spPr>
              <a:xfrm flipV="1">
                <a:off x="2871140" y="180000"/>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89" name="TextBox 88">
                <a:extLst>
                  <a:ext uri="{FF2B5EF4-FFF2-40B4-BE49-F238E27FC236}">
                    <a16:creationId xmlns:a16="http://schemas.microsoft.com/office/drawing/2014/main" id="{7CBACD31-3495-C628-3A73-E605DF541FF3}"/>
                  </a:ext>
                </a:extLst>
              </p:cNvPr>
              <p:cNvSpPr txBox="1"/>
              <p:nvPr/>
            </p:nvSpPr>
            <p:spPr>
              <a:xfrm>
                <a:off x="476285" y="773352"/>
                <a:ext cx="2304071" cy="4677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Drift Rate (</a:t>
                </a:r>
                <a:r>
                  <a:rPr kumimoji="0" lang="en-GB" sz="1600" b="1" i="1"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v</a:t>
                </a: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a:t>
                </a:r>
              </a:p>
            </p:txBody>
          </p:sp>
          <p:sp>
            <p:nvSpPr>
              <p:cNvPr id="90" name="TextBox 89">
                <a:extLst>
                  <a:ext uri="{FF2B5EF4-FFF2-40B4-BE49-F238E27FC236}">
                    <a16:creationId xmlns:a16="http://schemas.microsoft.com/office/drawing/2014/main" id="{A1D8A8DF-EED7-D962-221E-F61C4B1D9D33}"/>
                  </a:ext>
                </a:extLst>
              </p:cNvPr>
              <p:cNvSpPr txBox="1"/>
              <p:nvPr/>
            </p:nvSpPr>
            <p:spPr>
              <a:xfrm>
                <a:off x="3884181" y="731489"/>
                <a:ext cx="753519" cy="1941015"/>
              </a:xfrm>
              <a:prstGeom prst="rect">
                <a:avLst/>
              </a:prstGeom>
              <a:noFill/>
            </p:spPr>
            <p:txBody>
              <a:bodyPr vert="vert270"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Boundary Separation (</a:t>
                </a:r>
                <a:r>
                  <a:rPr kumimoji="0" lang="en-GB" sz="1600" b="1" i="1"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a:t>
                </a: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t>
                </a:r>
              </a:p>
            </p:txBody>
          </p:sp>
          <p:cxnSp>
            <p:nvCxnSpPr>
              <p:cNvPr id="91" name="Straight Arrow Connector 90">
                <a:extLst>
                  <a:ext uri="{FF2B5EF4-FFF2-40B4-BE49-F238E27FC236}">
                    <a16:creationId xmlns:a16="http://schemas.microsoft.com/office/drawing/2014/main" id="{B1C153F7-1EAD-1F86-3A44-49CAA6D95B18}"/>
                  </a:ext>
                </a:extLst>
              </p:cNvPr>
              <p:cNvCxnSpPr/>
              <p:nvPr/>
            </p:nvCxnSpPr>
            <p:spPr>
              <a:xfrm>
                <a:off x="3965101" y="822481"/>
                <a:ext cx="0" cy="1781580"/>
              </a:xfrm>
              <a:prstGeom prst="straightConnector1">
                <a:avLst/>
              </a:prstGeom>
              <a:noFill/>
              <a:ln w="19050" cap="flat" cmpd="sng" algn="ctr">
                <a:solidFill>
                  <a:schemeClr val="accent4"/>
                </a:solidFill>
                <a:prstDash val="solid"/>
                <a:miter lim="800000"/>
                <a:headEnd type="triangle"/>
                <a:tailEnd type="triangle"/>
              </a:ln>
              <a:effectLst/>
            </p:spPr>
          </p:cxnSp>
          <p:sp>
            <p:nvSpPr>
              <p:cNvPr id="92" name="Right Brace 91">
                <a:extLst>
                  <a:ext uri="{FF2B5EF4-FFF2-40B4-BE49-F238E27FC236}">
                    <a16:creationId xmlns:a16="http://schemas.microsoft.com/office/drawing/2014/main" id="{FC5C4547-951C-C121-4DCD-55AC2CE83FCC}"/>
                  </a:ext>
                </a:extLst>
              </p:cNvPr>
              <p:cNvSpPr/>
              <p:nvPr/>
            </p:nvSpPr>
            <p:spPr>
              <a:xfrm rot="5400000">
                <a:off x="393722" y="2964318"/>
                <a:ext cx="360000" cy="761132"/>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schemeClr val="accent3"/>
                  </a:solidFill>
                  <a:effectLst/>
                  <a:uLnTx/>
                  <a:uFillTx/>
                  <a:latin typeface="Source Sans Pro" panose="020B0503030403020204" pitchFamily="34" charset="0"/>
                  <a:ea typeface="+mn-ea"/>
                  <a:cs typeface="+mn-cs"/>
                </a:endParaRPr>
              </a:p>
            </p:txBody>
          </p:sp>
          <p:sp>
            <p:nvSpPr>
              <p:cNvPr id="93" name="Right Brace 92">
                <a:extLst>
                  <a:ext uri="{FF2B5EF4-FFF2-40B4-BE49-F238E27FC236}">
                    <a16:creationId xmlns:a16="http://schemas.microsoft.com/office/drawing/2014/main" id="{9BF67C9A-3D8B-CDA3-9E94-8C978EA562BF}"/>
                  </a:ext>
                </a:extLst>
              </p:cNvPr>
              <p:cNvSpPr/>
              <p:nvPr/>
            </p:nvSpPr>
            <p:spPr>
              <a:xfrm rot="5400000">
                <a:off x="2034711" y="2102034"/>
                <a:ext cx="360000" cy="2466844"/>
              </a:xfrm>
              <a:prstGeom prst="rightBrace">
                <a:avLst/>
              </a:pr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black"/>
                  </a:solidFill>
                  <a:effectLst/>
                  <a:uLnTx/>
                  <a:uFillTx/>
                  <a:latin typeface="Source Sans Pro" panose="020B0503030403020204" pitchFamily="34" charset="0"/>
                  <a:ea typeface="+mn-ea"/>
                  <a:cs typeface="+mn-cs"/>
                </a:endParaRPr>
              </a:p>
            </p:txBody>
          </p:sp>
          <p:sp>
            <p:nvSpPr>
              <p:cNvPr id="94" name="Right Brace 93">
                <a:extLst>
                  <a:ext uri="{FF2B5EF4-FFF2-40B4-BE49-F238E27FC236}">
                    <a16:creationId xmlns:a16="http://schemas.microsoft.com/office/drawing/2014/main" id="{827E9FEA-2317-7D3A-3788-68E964032D46}"/>
                  </a:ext>
                </a:extLst>
              </p:cNvPr>
              <p:cNvSpPr/>
              <p:nvPr/>
            </p:nvSpPr>
            <p:spPr>
              <a:xfrm rot="5400000">
                <a:off x="3820035" y="2822335"/>
                <a:ext cx="360000" cy="1026241"/>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mn-cs"/>
                </a:endParaRPr>
              </a:p>
            </p:txBody>
          </p:sp>
          <p:sp>
            <p:nvSpPr>
              <p:cNvPr id="95" name="TextBox 94">
                <a:extLst>
                  <a:ext uri="{FF2B5EF4-FFF2-40B4-BE49-F238E27FC236}">
                    <a16:creationId xmlns:a16="http://schemas.microsoft.com/office/drawing/2014/main" id="{FA278A10-F861-385A-AEF5-ABEAAF772AC2}"/>
                  </a:ext>
                </a:extLst>
              </p:cNvPr>
              <p:cNvSpPr txBox="1"/>
              <p:nvPr/>
            </p:nvSpPr>
            <p:spPr>
              <a:xfrm>
                <a:off x="34581" y="3529630"/>
                <a:ext cx="1140398" cy="8079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Times New Roman" panose="02020603050405020304" pitchFamily="18" charset="0"/>
                  </a:rPr>
                  <a:t>Stimuli Encoding</a:t>
                </a:r>
              </a:p>
            </p:txBody>
          </p:sp>
          <p:sp>
            <p:nvSpPr>
              <p:cNvPr id="96" name="TextBox 95">
                <a:extLst>
                  <a:ext uri="{FF2B5EF4-FFF2-40B4-BE49-F238E27FC236}">
                    <a16:creationId xmlns:a16="http://schemas.microsoft.com/office/drawing/2014/main" id="{9245B477-4F74-F564-0713-4B454BDF0630}"/>
                  </a:ext>
                </a:extLst>
              </p:cNvPr>
              <p:cNvSpPr txBox="1"/>
              <p:nvPr/>
            </p:nvSpPr>
            <p:spPr>
              <a:xfrm>
                <a:off x="981288" y="3596544"/>
                <a:ext cx="2466844" cy="338553"/>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Source Sans Pro" panose="020B0503030403020204" pitchFamily="34" charset="0"/>
                    <a:ea typeface="+mn-ea"/>
                    <a:cs typeface="Times New Roman" panose="02020603050405020304" pitchFamily="18" charset="0"/>
                  </a:rPr>
                  <a:t>Decision Time</a:t>
                </a:r>
              </a:p>
            </p:txBody>
          </p:sp>
          <p:sp>
            <p:nvSpPr>
              <p:cNvPr id="97" name="TextBox 96">
                <a:extLst>
                  <a:ext uri="{FF2B5EF4-FFF2-40B4-BE49-F238E27FC236}">
                    <a16:creationId xmlns:a16="http://schemas.microsoft.com/office/drawing/2014/main" id="{372A38C3-2135-DA0D-028B-6766DA16DC56}"/>
                  </a:ext>
                </a:extLst>
              </p:cNvPr>
              <p:cNvSpPr txBox="1"/>
              <p:nvPr/>
            </p:nvSpPr>
            <p:spPr>
              <a:xfrm>
                <a:off x="3403927" y="3531108"/>
                <a:ext cx="1192213" cy="80797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schemeClr val="bg2"/>
                    </a:solidFill>
                    <a:effectLst/>
                    <a:uLnTx/>
                    <a:uFillTx/>
                    <a:latin typeface="Source Sans Pro" panose="020B0503030403020204" pitchFamily="34" charset="0"/>
                    <a:ea typeface="+mn-ea"/>
                    <a:cs typeface="Times New Roman" panose="02020603050405020304" pitchFamily="18" charset="0"/>
                  </a:rPr>
                  <a:t>Response Execution</a:t>
                </a:r>
              </a:p>
            </p:txBody>
          </p:sp>
          <p:sp>
            <p:nvSpPr>
              <p:cNvPr id="79" name="Oval 78">
                <a:extLst>
                  <a:ext uri="{FF2B5EF4-FFF2-40B4-BE49-F238E27FC236}">
                    <a16:creationId xmlns:a16="http://schemas.microsoft.com/office/drawing/2014/main" id="{B1CDF43D-1BB4-B7C6-E8A2-13617609D5F1}"/>
                  </a:ext>
                </a:extLst>
              </p:cNvPr>
              <p:cNvSpPr/>
              <p:nvPr/>
            </p:nvSpPr>
            <p:spPr>
              <a:xfrm>
                <a:off x="927289" y="1684113"/>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grpSp>
        <p:sp>
          <p:nvSpPr>
            <p:cNvPr id="98" name="TextBox 97">
              <a:extLst>
                <a:ext uri="{FF2B5EF4-FFF2-40B4-BE49-F238E27FC236}">
                  <a16:creationId xmlns:a16="http://schemas.microsoft.com/office/drawing/2014/main" id="{FB66F68D-5924-D5D0-DDFA-DDE0B50B4DC3}"/>
                </a:ext>
              </a:extLst>
            </p:cNvPr>
            <p:cNvSpPr txBox="1"/>
            <p:nvPr/>
          </p:nvSpPr>
          <p:spPr>
            <a:xfrm>
              <a:off x="5512787" y="4681459"/>
              <a:ext cx="2216691"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Non-decision time (</a:t>
              </a:r>
              <a:r>
                <a:rPr kumimoji="0" lang="en-GB" sz="1600" b="1" i="1"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t0</a:t>
              </a: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a:t>
              </a:r>
            </a:p>
          </p:txBody>
        </p:sp>
      </p:grpSp>
      <p:sp>
        <p:nvSpPr>
          <p:cNvPr id="5" name="Text Placeholder 2">
            <a:extLst>
              <a:ext uri="{FF2B5EF4-FFF2-40B4-BE49-F238E27FC236}">
                <a16:creationId xmlns:a16="http://schemas.microsoft.com/office/drawing/2014/main" id="{8AD0F4E1-806D-5EA1-5DD7-78AB387D60EF}"/>
              </a:ext>
            </a:extLst>
          </p:cNvPr>
          <p:cNvSpPr txBox="1">
            <a:spLocks/>
          </p:cNvSpPr>
          <p:nvPr/>
        </p:nvSpPr>
        <p:spPr>
          <a:xfrm>
            <a:off x="128200" y="773806"/>
            <a:ext cx="4496678" cy="414363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marL="0" lvl="0">
              <a:lnSpc>
                <a:spcPct val="100000"/>
              </a:lnSpc>
              <a:buClrTx/>
              <a:buSzTx/>
              <a:defRPr/>
            </a:pPr>
            <a:r>
              <a:rPr lang="en-GB" sz="2000" b="1" kern="1200" dirty="0">
                <a:solidFill>
                  <a:schemeClr val="tx2"/>
                </a:solidFill>
                <a:latin typeface="Source Sans Pro" panose="020B0503030403020204" pitchFamily="34" charset="0"/>
                <a:cs typeface="Times New Roman" panose="02020603050405020304" pitchFamily="18" charset="0"/>
              </a:rPr>
              <a:t>1. Drift Rate (</a:t>
            </a:r>
            <a:r>
              <a:rPr lang="en-GB" sz="2000" b="1" i="1" kern="1200" dirty="0">
                <a:solidFill>
                  <a:schemeClr val="tx2"/>
                </a:solidFill>
                <a:latin typeface="Source Sans Pro" panose="020B0503030403020204" pitchFamily="34" charset="0"/>
                <a:cs typeface="Times New Roman" panose="02020603050405020304" pitchFamily="18" charset="0"/>
              </a:rPr>
              <a:t>v</a:t>
            </a:r>
            <a:r>
              <a:rPr lang="en-GB" sz="2000" b="1" kern="1200" dirty="0">
                <a:solidFill>
                  <a:schemeClr val="tx2"/>
                </a:solidFill>
                <a:latin typeface="Source Sans Pro" panose="020B0503030403020204" pitchFamily="34" charset="0"/>
                <a:cs typeface="Times New Roman" panose="02020603050405020304" pitchFamily="18" charset="0"/>
              </a:rPr>
              <a:t>)</a:t>
            </a:r>
          </a:p>
          <a:p>
            <a:pPr marL="0" lvl="0">
              <a:lnSpc>
                <a:spcPct val="100000"/>
              </a:lnSpc>
              <a:buClrTx/>
              <a:buSzTx/>
              <a:defRPr/>
            </a:pPr>
            <a:r>
              <a:rPr lang="en-GB" sz="2000" kern="1200" dirty="0">
                <a:solidFill>
                  <a:schemeClr val="bg2"/>
                </a:solidFill>
                <a:latin typeface="Source Sans Pro" panose="020B0503030403020204" pitchFamily="34" charset="0"/>
                <a:cs typeface="Times New Roman" panose="02020603050405020304" pitchFamily="18" charset="0"/>
              </a:rPr>
              <a:t>information accumulation</a:t>
            </a:r>
          </a:p>
          <a:p>
            <a:pPr marL="0">
              <a:lnSpc>
                <a:spcPct val="100000"/>
              </a:lnSpc>
              <a:buClrTx/>
              <a:buSzTx/>
              <a:defRPr/>
            </a:pPr>
            <a:r>
              <a:rPr lang="en-GB" sz="2000" b="1" kern="1200" dirty="0">
                <a:solidFill>
                  <a:schemeClr val="accent4"/>
                </a:solidFill>
                <a:latin typeface="Source Sans Pro" panose="020B0503030403020204" pitchFamily="34" charset="0"/>
                <a:cs typeface="Times New Roman" panose="02020603050405020304" pitchFamily="18" charset="0"/>
              </a:rPr>
              <a:t>2. Boundary Separation (</a:t>
            </a:r>
            <a:r>
              <a:rPr lang="en-GB" sz="2000" b="1" i="1" kern="1200" dirty="0">
                <a:solidFill>
                  <a:schemeClr val="accent4"/>
                </a:solidFill>
                <a:latin typeface="Source Sans Pro" panose="020B0503030403020204" pitchFamily="34" charset="0"/>
                <a:cs typeface="Times New Roman" panose="02020603050405020304" pitchFamily="18" charset="0"/>
              </a:rPr>
              <a:t>a</a:t>
            </a:r>
            <a:r>
              <a:rPr lang="en-GB" sz="2000" b="1" kern="1200" dirty="0">
                <a:solidFill>
                  <a:schemeClr val="accent4"/>
                </a:solidFill>
                <a:latin typeface="Source Sans Pro" panose="020B0503030403020204" pitchFamily="34" charset="0"/>
                <a:cs typeface="Times New Roman" panose="02020603050405020304" pitchFamily="18" charset="0"/>
              </a:rPr>
              <a:t>)</a:t>
            </a:r>
          </a:p>
          <a:p>
            <a:pPr marL="0">
              <a:lnSpc>
                <a:spcPct val="100000"/>
              </a:lnSpc>
              <a:buClrTx/>
              <a:buSzTx/>
              <a:defRPr/>
            </a:pPr>
            <a:r>
              <a:rPr lang="en-GB" sz="2000" kern="1200" dirty="0">
                <a:solidFill>
                  <a:schemeClr val="bg2"/>
                </a:solidFill>
                <a:latin typeface="Source Sans Pro" panose="020B0503030403020204" pitchFamily="34" charset="0"/>
                <a:cs typeface="Times New Roman" panose="02020603050405020304" pitchFamily="18" charset="0"/>
              </a:rPr>
              <a:t>response caution</a:t>
            </a:r>
          </a:p>
          <a:p>
            <a:pPr marL="0">
              <a:lnSpc>
                <a:spcPct val="100000"/>
              </a:lnSpc>
              <a:buClrTx/>
              <a:buSzTx/>
              <a:defRPr/>
            </a:pPr>
            <a:r>
              <a:rPr lang="en-GB" sz="2000" b="1" kern="1200" dirty="0">
                <a:solidFill>
                  <a:schemeClr val="accent3"/>
                </a:solidFill>
                <a:latin typeface="Source Sans Pro" panose="020B0503030403020204" pitchFamily="34" charset="0"/>
                <a:cs typeface="Times New Roman" panose="02020603050405020304" pitchFamily="18" charset="0"/>
              </a:rPr>
              <a:t>3. Non-decision time (</a:t>
            </a:r>
            <a:r>
              <a:rPr lang="en-GB" sz="2000" b="1" i="1" kern="1200" dirty="0">
                <a:solidFill>
                  <a:schemeClr val="accent3"/>
                </a:solidFill>
                <a:latin typeface="Source Sans Pro" panose="020B0503030403020204" pitchFamily="34" charset="0"/>
                <a:cs typeface="Times New Roman" panose="02020603050405020304" pitchFamily="18" charset="0"/>
              </a:rPr>
              <a:t>t0</a:t>
            </a:r>
            <a:r>
              <a:rPr lang="en-GB" sz="2000" b="1" kern="1200" dirty="0">
                <a:solidFill>
                  <a:schemeClr val="accent3"/>
                </a:solidFill>
                <a:latin typeface="Source Sans Pro" panose="020B0503030403020204" pitchFamily="34" charset="0"/>
                <a:cs typeface="Times New Roman" panose="02020603050405020304" pitchFamily="18" charset="0"/>
              </a:rPr>
              <a:t>)</a:t>
            </a:r>
          </a:p>
          <a:p>
            <a:pPr marL="0">
              <a:lnSpc>
                <a:spcPct val="100000"/>
              </a:lnSpc>
              <a:buClrTx/>
              <a:buSzTx/>
              <a:defRPr/>
            </a:pPr>
            <a:r>
              <a:rPr lang="en-GB" sz="2000" kern="1200" dirty="0">
                <a:solidFill>
                  <a:schemeClr val="bg2"/>
                </a:solidFill>
                <a:latin typeface="Source Sans Pro" panose="020B0503030403020204" pitchFamily="34" charset="0"/>
                <a:cs typeface="Times New Roman" panose="02020603050405020304" pitchFamily="18" charset="0"/>
              </a:rPr>
              <a:t>other non-decisional processes</a:t>
            </a:r>
          </a:p>
        </p:txBody>
      </p:sp>
    </p:spTree>
    <p:extLst>
      <p:ext uri="{BB962C8B-B14F-4D97-AF65-F5344CB8AC3E}">
        <p14:creationId xmlns:p14="http://schemas.microsoft.com/office/powerpoint/2010/main" val="220081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group of colorful triangles&#10;&#10;Description automatically generated with medium confidence">
            <a:extLst>
              <a:ext uri="{FF2B5EF4-FFF2-40B4-BE49-F238E27FC236}">
                <a16:creationId xmlns:a16="http://schemas.microsoft.com/office/drawing/2014/main" id="{ACCDA1CD-9BAE-157F-6394-1815CC2793A3}"/>
              </a:ext>
            </a:extLst>
          </p:cNvPr>
          <p:cNvPicPr>
            <a:picLocks noChangeAspect="1"/>
          </p:cNvPicPr>
          <p:nvPr/>
        </p:nvPicPr>
        <p:blipFill>
          <a:blip r:embed="rId4"/>
          <a:stretch>
            <a:fillRect/>
          </a:stretch>
        </p:blipFill>
        <p:spPr>
          <a:xfrm>
            <a:off x="1657882" y="1869118"/>
            <a:ext cx="6062400" cy="30312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Drift rates (</a:t>
            </a:r>
            <a:r>
              <a:rPr lang="en-GB" i="1" dirty="0"/>
              <a:t>v</a:t>
            </a:r>
            <a:r>
              <a:rPr lang="en-GB" dirty="0"/>
              <a:t>): Switch Trials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Substantial evidence </a:t>
            </a:r>
            <a:r>
              <a:rPr lang="en-GB" dirty="0"/>
              <a:t>in favour of a main effect of expertise group on </a:t>
            </a:r>
            <a:r>
              <a:rPr lang="en-GB" b="1" dirty="0"/>
              <a:t>switch trial drift rates</a:t>
            </a:r>
            <a:r>
              <a:rPr lang="en-GB" dirty="0"/>
              <a:t>:</a:t>
            </a:r>
            <a:r>
              <a:rPr lang="en-GB" b="1" dirty="0"/>
              <a:t> </a:t>
            </a:r>
            <a:r>
              <a:rPr lang="en-GB" b="1" dirty="0">
                <a:solidFill>
                  <a:schemeClr val="accent3"/>
                </a:solidFill>
              </a:rPr>
              <a:t>BF = 9.07</a:t>
            </a:r>
          </a:p>
          <a:p>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11</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
        <p:nvSpPr>
          <p:cNvPr id="48" name="TextBox 47">
            <a:extLst>
              <a:ext uri="{FF2B5EF4-FFF2-40B4-BE49-F238E27FC236}">
                <a16:creationId xmlns:a16="http://schemas.microsoft.com/office/drawing/2014/main" id="{AC6843B5-2582-723C-9A36-31D4A178A4FE}"/>
              </a:ext>
            </a:extLst>
          </p:cNvPr>
          <p:cNvSpPr txBox="1"/>
          <p:nvPr/>
        </p:nvSpPr>
        <p:spPr>
          <a:xfrm>
            <a:off x="7499923" y="3810603"/>
            <a:ext cx="720000" cy="36000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a:t>
            </a:r>
            <a:r>
              <a:rPr kumimoji="0" lang="en-GB" sz="1600" b="1" i="1"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v</a:t>
            </a:r>
            <a:r>
              <a:rPr kumimoji="0" lang="en-GB" sz="1600" b="1" i="0" u="none" strike="noStrike" kern="1200" cap="none" spc="0" normalizeH="0" baseline="0" noProof="0" dirty="0">
                <a:ln>
                  <a:noFill/>
                </a:ln>
                <a:solidFill>
                  <a:schemeClr val="tx2"/>
                </a:solidFill>
                <a:effectLst/>
                <a:uLnTx/>
                <a:uFillTx/>
                <a:latin typeface="Source Sans Pro" panose="020B0503030403020204" pitchFamily="34" charset="0"/>
                <a:ea typeface="+mn-ea"/>
                <a:cs typeface="Times New Roman" panose="02020603050405020304" pitchFamily="18" charset="0"/>
              </a:rPr>
              <a:t>)</a:t>
            </a:r>
          </a:p>
        </p:txBody>
      </p:sp>
      <p:grpSp>
        <p:nvGrpSpPr>
          <p:cNvPr id="49" name="Group 48">
            <a:extLst>
              <a:ext uri="{FF2B5EF4-FFF2-40B4-BE49-F238E27FC236}">
                <a16:creationId xmlns:a16="http://schemas.microsoft.com/office/drawing/2014/main" id="{DF858AC5-4314-21D0-C7E2-2D49793D5967}"/>
              </a:ext>
            </a:extLst>
          </p:cNvPr>
          <p:cNvGrpSpPr/>
          <p:nvPr/>
        </p:nvGrpSpPr>
        <p:grpSpPr>
          <a:xfrm>
            <a:off x="7442827" y="3573345"/>
            <a:ext cx="1520819" cy="1326973"/>
            <a:chOff x="193156" y="180000"/>
            <a:chExt cx="4320000" cy="3066544"/>
          </a:xfrm>
        </p:grpSpPr>
        <p:cxnSp>
          <p:nvCxnSpPr>
            <p:cNvPr id="50" name="Straight Connector 49">
              <a:extLst>
                <a:ext uri="{FF2B5EF4-FFF2-40B4-BE49-F238E27FC236}">
                  <a16:creationId xmlns:a16="http://schemas.microsoft.com/office/drawing/2014/main" id="{07C81046-6A01-191D-18B6-B681051A60D7}"/>
                </a:ext>
              </a:extLst>
            </p:cNvPr>
            <p:cNvCxnSpPr>
              <a:cxnSpLocks/>
            </p:cNvCxnSpPr>
            <p:nvPr/>
          </p:nvCxnSpPr>
          <p:spPr>
            <a:xfrm>
              <a:off x="193156" y="822481"/>
              <a:ext cx="4320000" cy="0"/>
            </a:xfrm>
            <a:prstGeom prst="line">
              <a:avLst/>
            </a:prstGeom>
            <a:noFill/>
            <a:ln w="19050" cap="flat" cmpd="sng" algn="ctr">
              <a:solidFill>
                <a:sysClr val="windowText" lastClr="000000"/>
              </a:solidFill>
              <a:prstDash val="solid"/>
              <a:miter lim="800000"/>
            </a:ln>
            <a:effectLst/>
          </p:spPr>
        </p:cxnSp>
        <p:cxnSp>
          <p:nvCxnSpPr>
            <p:cNvPr id="51" name="Straight Connector 50">
              <a:extLst>
                <a:ext uri="{FF2B5EF4-FFF2-40B4-BE49-F238E27FC236}">
                  <a16:creationId xmlns:a16="http://schemas.microsoft.com/office/drawing/2014/main" id="{2F1A16F3-BAE8-002F-36A7-58C89010169B}"/>
                </a:ext>
              </a:extLst>
            </p:cNvPr>
            <p:cNvCxnSpPr>
              <a:cxnSpLocks/>
            </p:cNvCxnSpPr>
            <p:nvPr/>
          </p:nvCxnSpPr>
          <p:spPr>
            <a:xfrm flipV="1">
              <a:off x="193156" y="2604060"/>
              <a:ext cx="4320000" cy="18566"/>
            </a:xfrm>
            <a:prstGeom prst="line">
              <a:avLst/>
            </a:prstGeom>
            <a:noFill/>
            <a:ln w="19050" cap="flat" cmpd="sng" algn="ctr">
              <a:solidFill>
                <a:sysClr val="windowText" lastClr="000000"/>
              </a:solidFill>
              <a:prstDash val="solid"/>
              <a:miter lim="800000"/>
            </a:ln>
            <a:effectLst/>
          </p:spPr>
        </p:cxnSp>
        <p:cxnSp>
          <p:nvCxnSpPr>
            <p:cNvPr id="52" name="Straight Connector 51">
              <a:extLst>
                <a:ext uri="{FF2B5EF4-FFF2-40B4-BE49-F238E27FC236}">
                  <a16:creationId xmlns:a16="http://schemas.microsoft.com/office/drawing/2014/main" id="{EECB8C55-6397-737E-41D1-275310DCDFE4}"/>
                </a:ext>
              </a:extLst>
            </p:cNvPr>
            <p:cNvCxnSpPr>
              <a:cxnSpLocks/>
            </p:cNvCxnSpPr>
            <p:nvPr/>
          </p:nvCxnSpPr>
          <p:spPr>
            <a:xfrm rot="5400000" flipV="1">
              <a:off x="54289" y="1710252"/>
              <a:ext cx="1800000" cy="0"/>
            </a:xfrm>
            <a:prstGeom prst="line">
              <a:avLst/>
            </a:prstGeom>
            <a:noFill/>
            <a:ln w="19050" cap="flat" cmpd="sng" algn="ctr">
              <a:solidFill>
                <a:sysClr val="windowText" lastClr="000000"/>
              </a:solidFill>
              <a:prstDash val="dash"/>
              <a:round/>
              <a:headEnd type="none" w="med" len="med"/>
              <a:tailEnd type="none" w="med" len="med"/>
            </a:ln>
            <a:effectLst/>
          </p:spPr>
        </p:cxnSp>
        <p:sp>
          <p:nvSpPr>
            <p:cNvPr id="53" name="Oval 52">
              <a:extLst>
                <a:ext uri="{FF2B5EF4-FFF2-40B4-BE49-F238E27FC236}">
                  <a16:creationId xmlns:a16="http://schemas.microsoft.com/office/drawing/2014/main" id="{D7CD614C-37D7-ED48-D8BC-F278D7CE7E8D}"/>
                </a:ext>
              </a:extLst>
            </p:cNvPr>
            <p:cNvSpPr/>
            <p:nvPr/>
          </p:nvSpPr>
          <p:spPr>
            <a:xfrm>
              <a:off x="927289" y="1684113"/>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4" name="Oval 53">
              <a:extLst>
                <a:ext uri="{FF2B5EF4-FFF2-40B4-BE49-F238E27FC236}">
                  <a16:creationId xmlns:a16="http://schemas.microsoft.com/office/drawing/2014/main" id="{BCCFBD76-5398-1D84-1868-612EC4B4B596}"/>
                </a:ext>
              </a:extLst>
            </p:cNvPr>
            <p:cNvSpPr/>
            <p:nvPr/>
          </p:nvSpPr>
          <p:spPr>
            <a:xfrm>
              <a:off x="3448133" y="789366"/>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5" name="Oval 54">
              <a:extLst>
                <a:ext uri="{FF2B5EF4-FFF2-40B4-BE49-F238E27FC236}">
                  <a16:creationId xmlns:a16="http://schemas.microsoft.com/office/drawing/2014/main" id="{A3909365-8A34-396F-CB03-86F455A8F117}"/>
                </a:ext>
              </a:extLst>
            </p:cNvPr>
            <p:cNvSpPr/>
            <p:nvPr/>
          </p:nvSpPr>
          <p:spPr>
            <a:xfrm>
              <a:off x="3448133" y="2568957"/>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6" name="Freeform: Shape 55">
              <a:extLst>
                <a:ext uri="{FF2B5EF4-FFF2-40B4-BE49-F238E27FC236}">
                  <a16:creationId xmlns:a16="http://schemas.microsoft.com/office/drawing/2014/main" id="{51878B2E-03A7-71BC-FF68-2F716B39CC72}"/>
                </a:ext>
              </a:extLst>
            </p:cNvPr>
            <p:cNvSpPr/>
            <p:nvPr/>
          </p:nvSpPr>
          <p:spPr>
            <a:xfrm>
              <a:off x="966075" y="808445"/>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0FF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7" name="Freeform: Shape 56">
              <a:extLst>
                <a:ext uri="{FF2B5EF4-FFF2-40B4-BE49-F238E27FC236}">
                  <a16:creationId xmlns:a16="http://schemas.microsoft.com/office/drawing/2014/main" id="{63E9F37C-0D4B-F50F-7B5F-332FB0AEA5E3}"/>
                </a:ext>
              </a:extLst>
            </p:cNvPr>
            <p:cNvSpPr/>
            <p:nvPr/>
          </p:nvSpPr>
          <p:spPr>
            <a:xfrm rot="10800000" flipH="1">
              <a:off x="955240" y="1699400"/>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100F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8" name="Freeform: Shape 57">
              <a:extLst>
                <a:ext uri="{FF2B5EF4-FFF2-40B4-BE49-F238E27FC236}">
                  <a16:creationId xmlns:a16="http://schemas.microsoft.com/office/drawing/2014/main" id="{484698B8-AE72-7A55-29FF-77680C672B39}"/>
                </a:ext>
              </a:extLst>
            </p:cNvPr>
            <p:cNvSpPr/>
            <p:nvPr/>
          </p:nvSpPr>
          <p:spPr>
            <a:xfrm>
              <a:off x="2872090" y="2604061"/>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59" name="Freeform: Shape 58">
              <a:extLst>
                <a:ext uri="{FF2B5EF4-FFF2-40B4-BE49-F238E27FC236}">
                  <a16:creationId xmlns:a16="http://schemas.microsoft.com/office/drawing/2014/main" id="{C3EA93A3-9006-DD4F-F3FC-F9E2A0CB95CA}"/>
                </a:ext>
              </a:extLst>
            </p:cNvPr>
            <p:cNvSpPr/>
            <p:nvPr/>
          </p:nvSpPr>
          <p:spPr>
            <a:xfrm flipV="1">
              <a:off x="2871140" y="180000"/>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grpSp>
    </p:spTree>
    <p:custDataLst>
      <p:tags r:id="rId1"/>
    </p:custDataLst>
    <p:extLst>
      <p:ext uri="{BB962C8B-B14F-4D97-AF65-F5344CB8AC3E}">
        <p14:creationId xmlns:p14="http://schemas.microsoft.com/office/powerpoint/2010/main" val="1661736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group of colorful shapes&#10;&#10;Description automatically generated">
            <a:extLst>
              <a:ext uri="{FF2B5EF4-FFF2-40B4-BE49-F238E27FC236}">
                <a16:creationId xmlns:a16="http://schemas.microsoft.com/office/drawing/2014/main" id="{E04A53C5-91D1-191C-1B61-74E4B06D5CFC}"/>
              </a:ext>
            </a:extLst>
          </p:cNvPr>
          <p:cNvPicPr>
            <a:picLocks noChangeAspect="1"/>
          </p:cNvPicPr>
          <p:nvPr/>
        </p:nvPicPr>
        <p:blipFill>
          <a:blip r:embed="rId4"/>
          <a:stretch>
            <a:fillRect/>
          </a:stretch>
        </p:blipFill>
        <p:spPr>
          <a:xfrm>
            <a:off x="1524252" y="1957200"/>
            <a:ext cx="6062400" cy="30312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Boundary Separations (</a:t>
            </a:r>
            <a:r>
              <a:rPr lang="en-GB" i="1" dirty="0"/>
              <a:t>a</a:t>
            </a:r>
            <a:r>
              <a:rPr lang="en-GB" dirty="0"/>
              <a:t>): Single Trial</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Ambiguous evidence </a:t>
            </a:r>
            <a:r>
              <a:rPr lang="en-GB" dirty="0"/>
              <a:t>in favour of a main effect of expertise group on </a:t>
            </a:r>
            <a:r>
              <a:rPr lang="en-GB" b="1" dirty="0"/>
              <a:t>single-rule block boundary separations: </a:t>
            </a:r>
            <a:r>
              <a:rPr lang="en-GB" dirty="0">
                <a:solidFill>
                  <a:schemeClr val="accent3"/>
                </a:solidFill>
              </a:rPr>
              <a:t>BF = 2.88</a:t>
            </a: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12</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
        <p:nvSpPr>
          <p:cNvPr id="22" name="TextBox 21">
            <a:extLst>
              <a:ext uri="{FF2B5EF4-FFF2-40B4-BE49-F238E27FC236}">
                <a16:creationId xmlns:a16="http://schemas.microsoft.com/office/drawing/2014/main" id="{0EF5AAE8-65F3-79CA-0141-81C39E58433D}"/>
              </a:ext>
            </a:extLst>
          </p:cNvPr>
          <p:cNvSpPr txBox="1"/>
          <p:nvPr/>
        </p:nvSpPr>
        <p:spPr>
          <a:xfrm>
            <a:off x="8657030" y="4059472"/>
            <a:ext cx="720000"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t>
            </a:r>
            <a:r>
              <a:rPr kumimoji="0" lang="en-GB" sz="1600" b="1" i="1"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a:t>
            </a:r>
            <a:r>
              <a:rPr kumimoji="0" lang="en-GB" sz="1600" b="1" i="0" u="none" strike="noStrike" kern="1200" cap="none" spc="0" normalizeH="0" baseline="0" noProof="0" dirty="0">
                <a:ln>
                  <a:noFill/>
                </a:ln>
                <a:solidFill>
                  <a:schemeClr val="accent4"/>
                </a:solidFill>
                <a:effectLst/>
                <a:uLnTx/>
                <a:uFillTx/>
                <a:latin typeface="Source Sans Pro" panose="020B0503030403020204" pitchFamily="34" charset="0"/>
                <a:ea typeface="+mn-ea"/>
                <a:cs typeface="Times New Roman" panose="02020603050405020304" pitchFamily="18" charset="0"/>
              </a:rPr>
              <a:t>)</a:t>
            </a:r>
          </a:p>
        </p:txBody>
      </p:sp>
      <p:cxnSp>
        <p:nvCxnSpPr>
          <p:cNvPr id="23" name="Straight Arrow Connector 22">
            <a:extLst>
              <a:ext uri="{FF2B5EF4-FFF2-40B4-BE49-F238E27FC236}">
                <a16:creationId xmlns:a16="http://schemas.microsoft.com/office/drawing/2014/main" id="{8F2C9239-6288-A763-B879-CA4083360ABD}"/>
              </a:ext>
            </a:extLst>
          </p:cNvPr>
          <p:cNvCxnSpPr>
            <a:cxnSpLocks/>
          </p:cNvCxnSpPr>
          <p:nvPr/>
        </p:nvCxnSpPr>
        <p:spPr>
          <a:xfrm>
            <a:off x="8864275" y="3882367"/>
            <a:ext cx="0" cy="720000"/>
          </a:xfrm>
          <a:prstGeom prst="straightConnector1">
            <a:avLst/>
          </a:prstGeom>
          <a:noFill/>
          <a:ln w="19050" cap="flat" cmpd="sng" algn="ctr">
            <a:solidFill>
              <a:schemeClr val="accent4"/>
            </a:solidFill>
            <a:prstDash val="solid"/>
            <a:miter lim="800000"/>
            <a:headEnd type="triangle"/>
            <a:tailEnd type="triangle"/>
          </a:ln>
          <a:effectLst/>
        </p:spPr>
      </p:cxnSp>
      <p:grpSp>
        <p:nvGrpSpPr>
          <p:cNvPr id="25" name="Group 24">
            <a:extLst>
              <a:ext uri="{FF2B5EF4-FFF2-40B4-BE49-F238E27FC236}">
                <a16:creationId xmlns:a16="http://schemas.microsoft.com/office/drawing/2014/main" id="{B2837137-A862-3435-AD7C-6D8BE7333379}"/>
              </a:ext>
            </a:extLst>
          </p:cNvPr>
          <p:cNvGrpSpPr/>
          <p:nvPr/>
        </p:nvGrpSpPr>
        <p:grpSpPr>
          <a:xfrm>
            <a:off x="7442827" y="3573345"/>
            <a:ext cx="1520819" cy="1326973"/>
            <a:chOff x="193156" y="180000"/>
            <a:chExt cx="4320000" cy="3066544"/>
          </a:xfrm>
        </p:grpSpPr>
        <p:cxnSp>
          <p:nvCxnSpPr>
            <p:cNvPr id="26" name="Straight Connector 25">
              <a:extLst>
                <a:ext uri="{FF2B5EF4-FFF2-40B4-BE49-F238E27FC236}">
                  <a16:creationId xmlns:a16="http://schemas.microsoft.com/office/drawing/2014/main" id="{C61CC336-C9B7-DEA3-E66A-62081EAE5B7F}"/>
                </a:ext>
              </a:extLst>
            </p:cNvPr>
            <p:cNvCxnSpPr>
              <a:cxnSpLocks/>
            </p:cNvCxnSpPr>
            <p:nvPr/>
          </p:nvCxnSpPr>
          <p:spPr>
            <a:xfrm>
              <a:off x="193156" y="822481"/>
              <a:ext cx="4320000" cy="0"/>
            </a:xfrm>
            <a:prstGeom prst="line">
              <a:avLst/>
            </a:prstGeom>
            <a:noFill/>
            <a:ln w="19050" cap="flat" cmpd="sng" algn="ctr">
              <a:solidFill>
                <a:sysClr val="windowText" lastClr="000000"/>
              </a:solidFill>
              <a:prstDash val="solid"/>
              <a:miter lim="800000"/>
            </a:ln>
            <a:effectLst/>
          </p:spPr>
        </p:cxnSp>
        <p:cxnSp>
          <p:nvCxnSpPr>
            <p:cNvPr id="27" name="Straight Connector 26">
              <a:extLst>
                <a:ext uri="{FF2B5EF4-FFF2-40B4-BE49-F238E27FC236}">
                  <a16:creationId xmlns:a16="http://schemas.microsoft.com/office/drawing/2014/main" id="{D0D30096-C32E-B344-3723-B82389A34847}"/>
                </a:ext>
              </a:extLst>
            </p:cNvPr>
            <p:cNvCxnSpPr>
              <a:cxnSpLocks/>
            </p:cNvCxnSpPr>
            <p:nvPr/>
          </p:nvCxnSpPr>
          <p:spPr>
            <a:xfrm flipV="1">
              <a:off x="193156" y="2604060"/>
              <a:ext cx="4320000" cy="18566"/>
            </a:xfrm>
            <a:prstGeom prst="line">
              <a:avLst/>
            </a:prstGeom>
            <a:noFill/>
            <a:ln w="19050" cap="flat" cmpd="sng" algn="ctr">
              <a:solidFill>
                <a:sysClr val="windowText" lastClr="000000"/>
              </a:solidFill>
              <a:prstDash val="solid"/>
              <a:miter lim="800000"/>
            </a:ln>
            <a:effectLst/>
          </p:spPr>
        </p:cxnSp>
        <p:cxnSp>
          <p:nvCxnSpPr>
            <p:cNvPr id="28" name="Straight Connector 27">
              <a:extLst>
                <a:ext uri="{FF2B5EF4-FFF2-40B4-BE49-F238E27FC236}">
                  <a16:creationId xmlns:a16="http://schemas.microsoft.com/office/drawing/2014/main" id="{AD9500D1-5DC5-B353-447B-A15DF865F803}"/>
                </a:ext>
              </a:extLst>
            </p:cNvPr>
            <p:cNvCxnSpPr>
              <a:cxnSpLocks/>
            </p:cNvCxnSpPr>
            <p:nvPr/>
          </p:nvCxnSpPr>
          <p:spPr>
            <a:xfrm rot="5400000" flipV="1">
              <a:off x="54289" y="1710252"/>
              <a:ext cx="1800000" cy="0"/>
            </a:xfrm>
            <a:prstGeom prst="line">
              <a:avLst/>
            </a:prstGeom>
            <a:noFill/>
            <a:ln w="19050" cap="flat" cmpd="sng" algn="ctr">
              <a:solidFill>
                <a:sysClr val="windowText" lastClr="000000"/>
              </a:solidFill>
              <a:prstDash val="dash"/>
              <a:round/>
              <a:headEnd type="none" w="med" len="med"/>
              <a:tailEnd type="none" w="med" len="med"/>
            </a:ln>
            <a:effectLst/>
          </p:spPr>
        </p:cxnSp>
        <p:sp>
          <p:nvSpPr>
            <p:cNvPr id="29" name="Oval 28">
              <a:extLst>
                <a:ext uri="{FF2B5EF4-FFF2-40B4-BE49-F238E27FC236}">
                  <a16:creationId xmlns:a16="http://schemas.microsoft.com/office/drawing/2014/main" id="{3B302824-294E-B291-1D5C-DE05EDE0FBDF}"/>
                </a:ext>
              </a:extLst>
            </p:cNvPr>
            <p:cNvSpPr/>
            <p:nvPr/>
          </p:nvSpPr>
          <p:spPr>
            <a:xfrm>
              <a:off x="927289" y="1684113"/>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0" name="Oval 29">
              <a:extLst>
                <a:ext uri="{FF2B5EF4-FFF2-40B4-BE49-F238E27FC236}">
                  <a16:creationId xmlns:a16="http://schemas.microsoft.com/office/drawing/2014/main" id="{6405E956-62EA-2E1E-DBC9-6EB394BCCA07}"/>
                </a:ext>
              </a:extLst>
            </p:cNvPr>
            <p:cNvSpPr/>
            <p:nvPr/>
          </p:nvSpPr>
          <p:spPr>
            <a:xfrm>
              <a:off x="3448133" y="789366"/>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1" name="Oval 30">
              <a:extLst>
                <a:ext uri="{FF2B5EF4-FFF2-40B4-BE49-F238E27FC236}">
                  <a16:creationId xmlns:a16="http://schemas.microsoft.com/office/drawing/2014/main" id="{8F0B225C-5902-8FDF-85A8-C3EF52B0ED34}"/>
                </a:ext>
              </a:extLst>
            </p:cNvPr>
            <p:cNvSpPr/>
            <p:nvPr/>
          </p:nvSpPr>
          <p:spPr>
            <a:xfrm>
              <a:off x="3448133" y="2568957"/>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2" name="Freeform: Shape 31">
              <a:extLst>
                <a:ext uri="{FF2B5EF4-FFF2-40B4-BE49-F238E27FC236}">
                  <a16:creationId xmlns:a16="http://schemas.microsoft.com/office/drawing/2014/main" id="{1A496195-162B-8EA9-88BB-93C3E2E99C78}"/>
                </a:ext>
              </a:extLst>
            </p:cNvPr>
            <p:cNvSpPr/>
            <p:nvPr/>
          </p:nvSpPr>
          <p:spPr>
            <a:xfrm>
              <a:off x="966075" y="808445"/>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0FF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3" name="Freeform: Shape 32">
              <a:extLst>
                <a:ext uri="{FF2B5EF4-FFF2-40B4-BE49-F238E27FC236}">
                  <a16:creationId xmlns:a16="http://schemas.microsoft.com/office/drawing/2014/main" id="{E6090A82-07F6-D1D7-F2DF-F5A721CD5198}"/>
                </a:ext>
              </a:extLst>
            </p:cNvPr>
            <p:cNvSpPr/>
            <p:nvPr/>
          </p:nvSpPr>
          <p:spPr>
            <a:xfrm rot="10800000" flipH="1">
              <a:off x="955240" y="1699400"/>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100F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4" name="Freeform: Shape 33">
              <a:extLst>
                <a:ext uri="{FF2B5EF4-FFF2-40B4-BE49-F238E27FC236}">
                  <a16:creationId xmlns:a16="http://schemas.microsoft.com/office/drawing/2014/main" id="{DAE948B5-1C24-51C4-699E-B0BDBA66DC0D}"/>
                </a:ext>
              </a:extLst>
            </p:cNvPr>
            <p:cNvSpPr/>
            <p:nvPr/>
          </p:nvSpPr>
          <p:spPr>
            <a:xfrm>
              <a:off x="2872090" y="2604061"/>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35" name="Freeform: Shape 34">
              <a:extLst>
                <a:ext uri="{FF2B5EF4-FFF2-40B4-BE49-F238E27FC236}">
                  <a16:creationId xmlns:a16="http://schemas.microsoft.com/office/drawing/2014/main" id="{03DCEA06-954C-ED47-B19C-79156120B23C}"/>
                </a:ext>
              </a:extLst>
            </p:cNvPr>
            <p:cNvSpPr/>
            <p:nvPr/>
          </p:nvSpPr>
          <p:spPr>
            <a:xfrm flipV="1">
              <a:off x="2871140" y="180000"/>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grpSp>
    </p:spTree>
    <p:custDataLst>
      <p:tags r:id="rId1"/>
    </p:custDataLst>
    <p:extLst>
      <p:ext uri="{BB962C8B-B14F-4D97-AF65-F5344CB8AC3E}">
        <p14:creationId xmlns:p14="http://schemas.microsoft.com/office/powerpoint/2010/main" val="2047766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Non-decision times (</a:t>
            </a:r>
            <a:r>
              <a:rPr lang="en-GB" i="1" dirty="0"/>
              <a:t>t0</a:t>
            </a:r>
            <a:r>
              <a:rPr lang="en-GB" dirty="0"/>
              <a:t>): Single Trial</a:t>
            </a:r>
          </a:p>
        </p:txBody>
      </p:sp>
      <p:pic>
        <p:nvPicPr>
          <p:cNvPr id="26" name="Picture 25" descr="A screenshot of a computer&#10;&#10;Description automatically generated">
            <a:extLst>
              <a:ext uri="{FF2B5EF4-FFF2-40B4-BE49-F238E27FC236}">
                <a16:creationId xmlns:a16="http://schemas.microsoft.com/office/drawing/2014/main" id="{E0F0E9F9-D73E-F93A-9FB7-0C5DEBA76C3A}"/>
              </a:ext>
            </a:extLst>
          </p:cNvPr>
          <p:cNvPicPr>
            <a:picLocks noChangeAspect="1"/>
          </p:cNvPicPr>
          <p:nvPr/>
        </p:nvPicPr>
        <p:blipFill>
          <a:blip r:embed="rId4"/>
          <a:stretch>
            <a:fillRect/>
          </a:stretch>
        </p:blipFill>
        <p:spPr>
          <a:xfrm>
            <a:off x="1502822" y="1852572"/>
            <a:ext cx="6062400" cy="3031200"/>
          </a:xfrm>
          <a:prstGeom prst="rect">
            <a:avLst/>
          </a:prstGeom>
        </p:spPr>
      </p:pic>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Decisive evidence </a:t>
            </a:r>
            <a:r>
              <a:rPr lang="en-GB" dirty="0"/>
              <a:t>in favour of a main effect of expertise group on </a:t>
            </a:r>
            <a:r>
              <a:rPr lang="en-GB" b="1" dirty="0"/>
              <a:t>single trial non-decision times: </a:t>
            </a:r>
            <a:r>
              <a:rPr lang="en-GB" b="1" dirty="0">
                <a:solidFill>
                  <a:schemeClr val="accent3"/>
                </a:solidFill>
              </a:rPr>
              <a:t>BF = 492.14</a:t>
            </a:r>
            <a:endParaRPr lang="en-GB"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13</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grpSp>
        <p:nvGrpSpPr>
          <p:cNvPr id="11" name="Group 10">
            <a:extLst>
              <a:ext uri="{FF2B5EF4-FFF2-40B4-BE49-F238E27FC236}">
                <a16:creationId xmlns:a16="http://schemas.microsoft.com/office/drawing/2014/main" id="{ECA6260A-8224-841F-3BCE-8FB50D5FDDD1}"/>
              </a:ext>
            </a:extLst>
          </p:cNvPr>
          <p:cNvGrpSpPr/>
          <p:nvPr/>
        </p:nvGrpSpPr>
        <p:grpSpPr>
          <a:xfrm>
            <a:off x="7442827" y="3573345"/>
            <a:ext cx="1520819" cy="1326973"/>
            <a:chOff x="193156" y="180000"/>
            <a:chExt cx="4320000" cy="3066544"/>
          </a:xfrm>
        </p:grpSpPr>
        <p:cxnSp>
          <p:nvCxnSpPr>
            <p:cNvPr id="12" name="Straight Connector 11">
              <a:extLst>
                <a:ext uri="{FF2B5EF4-FFF2-40B4-BE49-F238E27FC236}">
                  <a16:creationId xmlns:a16="http://schemas.microsoft.com/office/drawing/2014/main" id="{569C605C-3AC7-F015-C078-4A3C5DED9005}"/>
                </a:ext>
              </a:extLst>
            </p:cNvPr>
            <p:cNvCxnSpPr>
              <a:cxnSpLocks/>
            </p:cNvCxnSpPr>
            <p:nvPr/>
          </p:nvCxnSpPr>
          <p:spPr>
            <a:xfrm>
              <a:off x="193156" y="822481"/>
              <a:ext cx="4320000" cy="0"/>
            </a:xfrm>
            <a:prstGeom prst="line">
              <a:avLst/>
            </a:prstGeom>
            <a:noFill/>
            <a:ln w="19050" cap="flat" cmpd="sng" algn="ctr">
              <a:solidFill>
                <a:sysClr val="windowText" lastClr="000000"/>
              </a:solidFill>
              <a:prstDash val="solid"/>
              <a:miter lim="800000"/>
            </a:ln>
            <a:effectLst/>
          </p:spPr>
        </p:cxnSp>
        <p:cxnSp>
          <p:nvCxnSpPr>
            <p:cNvPr id="13" name="Straight Connector 12">
              <a:extLst>
                <a:ext uri="{FF2B5EF4-FFF2-40B4-BE49-F238E27FC236}">
                  <a16:creationId xmlns:a16="http://schemas.microsoft.com/office/drawing/2014/main" id="{A9C99266-EA84-ABC9-6A87-9A2E1A8F960E}"/>
                </a:ext>
              </a:extLst>
            </p:cNvPr>
            <p:cNvCxnSpPr>
              <a:cxnSpLocks/>
            </p:cNvCxnSpPr>
            <p:nvPr/>
          </p:nvCxnSpPr>
          <p:spPr>
            <a:xfrm flipV="1">
              <a:off x="193156" y="2604060"/>
              <a:ext cx="4320000" cy="18566"/>
            </a:xfrm>
            <a:prstGeom prst="line">
              <a:avLst/>
            </a:prstGeom>
            <a:noFill/>
            <a:ln w="19050" cap="flat" cmpd="sng" algn="ctr">
              <a:solidFill>
                <a:sysClr val="windowText" lastClr="000000"/>
              </a:solidFill>
              <a:prstDash val="solid"/>
              <a:miter lim="800000"/>
            </a:ln>
            <a:effectLst/>
          </p:spPr>
        </p:cxnSp>
        <p:cxnSp>
          <p:nvCxnSpPr>
            <p:cNvPr id="14" name="Straight Connector 13">
              <a:extLst>
                <a:ext uri="{FF2B5EF4-FFF2-40B4-BE49-F238E27FC236}">
                  <a16:creationId xmlns:a16="http://schemas.microsoft.com/office/drawing/2014/main" id="{AB869854-A377-6363-1264-FAF098B873C7}"/>
                </a:ext>
              </a:extLst>
            </p:cNvPr>
            <p:cNvCxnSpPr>
              <a:cxnSpLocks/>
            </p:cNvCxnSpPr>
            <p:nvPr/>
          </p:nvCxnSpPr>
          <p:spPr>
            <a:xfrm rot="5400000" flipV="1">
              <a:off x="54289" y="1710252"/>
              <a:ext cx="1800000" cy="0"/>
            </a:xfrm>
            <a:prstGeom prst="line">
              <a:avLst/>
            </a:prstGeom>
            <a:noFill/>
            <a:ln w="19050" cap="flat" cmpd="sng" algn="ctr">
              <a:solidFill>
                <a:sysClr val="windowText" lastClr="000000"/>
              </a:solidFill>
              <a:prstDash val="dash"/>
              <a:round/>
              <a:headEnd type="none" w="med" len="med"/>
              <a:tailEnd type="none" w="med" len="med"/>
            </a:ln>
            <a:effectLst/>
          </p:spPr>
        </p:cxnSp>
        <p:sp>
          <p:nvSpPr>
            <p:cNvPr id="15" name="Oval 14">
              <a:extLst>
                <a:ext uri="{FF2B5EF4-FFF2-40B4-BE49-F238E27FC236}">
                  <a16:creationId xmlns:a16="http://schemas.microsoft.com/office/drawing/2014/main" id="{892B53BB-31A3-129C-4052-72C69453CD79}"/>
                </a:ext>
              </a:extLst>
            </p:cNvPr>
            <p:cNvSpPr/>
            <p:nvPr/>
          </p:nvSpPr>
          <p:spPr>
            <a:xfrm>
              <a:off x="927289" y="1684113"/>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16" name="Oval 15">
              <a:extLst>
                <a:ext uri="{FF2B5EF4-FFF2-40B4-BE49-F238E27FC236}">
                  <a16:creationId xmlns:a16="http://schemas.microsoft.com/office/drawing/2014/main" id="{5B2F9009-A1AB-A0CF-1D62-7C61C72A7063}"/>
                </a:ext>
              </a:extLst>
            </p:cNvPr>
            <p:cNvSpPr/>
            <p:nvPr/>
          </p:nvSpPr>
          <p:spPr>
            <a:xfrm>
              <a:off x="3448133" y="789366"/>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17" name="Oval 16">
              <a:extLst>
                <a:ext uri="{FF2B5EF4-FFF2-40B4-BE49-F238E27FC236}">
                  <a16:creationId xmlns:a16="http://schemas.microsoft.com/office/drawing/2014/main" id="{56228FB9-4D54-FCC8-365D-165B38052FD9}"/>
                </a:ext>
              </a:extLst>
            </p:cNvPr>
            <p:cNvSpPr/>
            <p:nvPr/>
          </p:nvSpPr>
          <p:spPr>
            <a:xfrm>
              <a:off x="3448133" y="2568957"/>
              <a:ext cx="54000" cy="54000"/>
            </a:xfrm>
            <a:prstGeom prst="ellipse">
              <a:avLst/>
            </a:prstGeom>
            <a:solidFill>
              <a:sysClr val="windowText" lastClr="000000"/>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18" name="Freeform: Shape 17">
              <a:extLst>
                <a:ext uri="{FF2B5EF4-FFF2-40B4-BE49-F238E27FC236}">
                  <a16:creationId xmlns:a16="http://schemas.microsoft.com/office/drawing/2014/main" id="{183FFC5F-A067-7BF3-2F72-6314C531A1E3}"/>
                </a:ext>
              </a:extLst>
            </p:cNvPr>
            <p:cNvSpPr/>
            <p:nvPr/>
          </p:nvSpPr>
          <p:spPr>
            <a:xfrm>
              <a:off x="966075" y="808445"/>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0FF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19" name="Freeform: Shape 18">
              <a:extLst>
                <a:ext uri="{FF2B5EF4-FFF2-40B4-BE49-F238E27FC236}">
                  <a16:creationId xmlns:a16="http://schemas.microsoft.com/office/drawing/2014/main" id="{8A96DF26-9AD3-D5A5-1135-8A87D6B48394}"/>
                </a:ext>
              </a:extLst>
            </p:cNvPr>
            <p:cNvSpPr/>
            <p:nvPr/>
          </p:nvSpPr>
          <p:spPr>
            <a:xfrm rot="10800000" flipH="1">
              <a:off x="955240" y="1699400"/>
              <a:ext cx="2520840" cy="904991"/>
            </a:xfrm>
            <a:custGeom>
              <a:avLst/>
              <a:gdLst>
                <a:gd name="connsiteX0" fmla="*/ 0 w 1606061"/>
                <a:gd name="connsiteY0" fmla="*/ 735127 h 735127"/>
                <a:gd name="connsiteX1" fmla="*/ 3908 w 1606061"/>
                <a:gd name="connsiteY1" fmla="*/ 656974 h 735127"/>
                <a:gd name="connsiteX2" fmla="*/ 11723 w 1606061"/>
                <a:gd name="connsiteY2" fmla="*/ 649158 h 735127"/>
                <a:gd name="connsiteX3" fmla="*/ 19538 w 1606061"/>
                <a:gd name="connsiteY3" fmla="*/ 656974 h 735127"/>
                <a:gd name="connsiteX4" fmla="*/ 35169 w 1606061"/>
                <a:gd name="connsiteY4" fmla="*/ 668697 h 735127"/>
                <a:gd name="connsiteX5" fmla="*/ 39077 w 1606061"/>
                <a:gd name="connsiteY5" fmla="*/ 684327 h 735127"/>
                <a:gd name="connsiteX6" fmla="*/ 50800 w 1606061"/>
                <a:gd name="connsiteY6" fmla="*/ 692143 h 735127"/>
                <a:gd name="connsiteX7" fmla="*/ 58615 w 1606061"/>
                <a:gd name="connsiteY7" fmla="*/ 703866 h 735127"/>
                <a:gd name="connsiteX8" fmla="*/ 70338 w 1606061"/>
                <a:gd name="connsiteY8" fmla="*/ 715589 h 735127"/>
                <a:gd name="connsiteX9" fmla="*/ 89877 w 1606061"/>
                <a:gd name="connsiteY9" fmla="*/ 668697 h 735127"/>
                <a:gd name="connsiteX10" fmla="*/ 97692 w 1606061"/>
                <a:gd name="connsiteY10" fmla="*/ 653066 h 735127"/>
                <a:gd name="connsiteX11" fmla="*/ 109415 w 1606061"/>
                <a:gd name="connsiteY11" fmla="*/ 641343 h 735127"/>
                <a:gd name="connsiteX12" fmla="*/ 117231 w 1606061"/>
                <a:gd name="connsiteY12" fmla="*/ 629620 h 735127"/>
                <a:gd name="connsiteX13" fmla="*/ 128954 w 1606061"/>
                <a:gd name="connsiteY13" fmla="*/ 602266 h 735127"/>
                <a:gd name="connsiteX14" fmla="*/ 132861 w 1606061"/>
                <a:gd name="connsiteY14" fmla="*/ 590543 h 735127"/>
                <a:gd name="connsiteX15" fmla="*/ 140677 w 1606061"/>
                <a:gd name="connsiteY15" fmla="*/ 598358 h 735127"/>
                <a:gd name="connsiteX16" fmla="*/ 152400 w 1606061"/>
                <a:gd name="connsiteY16" fmla="*/ 653066 h 735127"/>
                <a:gd name="connsiteX17" fmla="*/ 156308 w 1606061"/>
                <a:gd name="connsiteY17" fmla="*/ 664789 h 735127"/>
                <a:gd name="connsiteX18" fmla="*/ 171938 w 1606061"/>
                <a:gd name="connsiteY18" fmla="*/ 629620 h 735127"/>
                <a:gd name="connsiteX19" fmla="*/ 175846 w 1606061"/>
                <a:gd name="connsiteY19" fmla="*/ 613989 h 735127"/>
                <a:gd name="connsiteX20" fmla="*/ 199292 w 1606061"/>
                <a:gd name="connsiteY20" fmla="*/ 582727 h 735127"/>
                <a:gd name="connsiteX21" fmla="*/ 211015 w 1606061"/>
                <a:gd name="connsiteY21" fmla="*/ 594450 h 735127"/>
                <a:gd name="connsiteX22" fmla="*/ 214923 w 1606061"/>
                <a:gd name="connsiteY22" fmla="*/ 613989 h 735127"/>
                <a:gd name="connsiteX23" fmla="*/ 234461 w 1606061"/>
                <a:gd name="connsiteY23" fmla="*/ 578820 h 735127"/>
                <a:gd name="connsiteX24" fmla="*/ 254000 w 1606061"/>
                <a:gd name="connsiteY24" fmla="*/ 590543 h 735127"/>
                <a:gd name="connsiteX25" fmla="*/ 269631 w 1606061"/>
                <a:gd name="connsiteY25" fmla="*/ 578820 h 735127"/>
                <a:gd name="connsiteX26" fmla="*/ 300892 w 1606061"/>
                <a:gd name="connsiteY26" fmla="*/ 563189 h 735127"/>
                <a:gd name="connsiteX27" fmla="*/ 320431 w 1606061"/>
                <a:gd name="connsiteY27" fmla="*/ 582727 h 735127"/>
                <a:gd name="connsiteX28" fmla="*/ 332154 w 1606061"/>
                <a:gd name="connsiteY28" fmla="*/ 563189 h 735127"/>
                <a:gd name="connsiteX29" fmla="*/ 347785 w 1606061"/>
                <a:gd name="connsiteY29" fmla="*/ 551466 h 735127"/>
                <a:gd name="connsiteX30" fmla="*/ 371231 w 1606061"/>
                <a:gd name="connsiteY30" fmla="*/ 528020 h 735127"/>
                <a:gd name="connsiteX31" fmla="*/ 382954 w 1606061"/>
                <a:gd name="connsiteY31" fmla="*/ 516297 h 735127"/>
                <a:gd name="connsiteX32" fmla="*/ 406400 w 1606061"/>
                <a:gd name="connsiteY32" fmla="*/ 481127 h 735127"/>
                <a:gd name="connsiteX33" fmla="*/ 418123 w 1606061"/>
                <a:gd name="connsiteY33" fmla="*/ 473312 h 735127"/>
                <a:gd name="connsiteX34" fmla="*/ 437661 w 1606061"/>
                <a:gd name="connsiteY34" fmla="*/ 512389 h 735127"/>
                <a:gd name="connsiteX35" fmla="*/ 453292 w 1606061"/>
                <a:gd name="connsiteY35" fmla="*/ 508481 h 735127"/>
                <a:gd name="connsiteX36" fmla="*/ 465015 w 1606061"/>
                <a:gd name="connsiteY36" fmla="*/ 488943 h 735127"/>
                <a:gd name="connsiteX37" fmla="*/ 476738 w 1606061"/>
                <a:gd name="connsiteY37" fmla="*/ 481127 h 735127"/>
                <a:gd name="connsiteX38" fmla="*/ 484554 w 1606061"/>
                <a:gd name="connsiteY38" fmla="*/ 469404 h 735127"/>
                <a:gd name="connsiteX39" fmla="*/ 492369 w 1606061"/>
                <a:gd name="connsiteY39" fmla="*/ 453774 h 735127"/>
                <a:gd name="connsiteX40" fmla="*/ 500185 w 1606061"/>
                <a:gd name="connsiteY40" fmla="*/ 445958 h 735127"/>
                <a:gd name="connsiteX41" fmla="*/ 504092 w 1606061"/>
                <a:gd name="connsiteY41" fmla="*/ 434235 h 735127"/>
                <a:gd name="connsiteX42" fmla="*/ 531446 w 1606061"/>
                <a:gd name="connsiteY42" fmla="*/ 469404 h 735127"/>
                <a:gd name="connsiteX43" fmla="*/ 535354 w 1606061"/>
                <a:gd name="connsiteY43" fmla="*/ 492850 h 735127"/>
                <a:gd name="connsiteX44" fmla="*/ 543169 w 1606061"/>
                <a:gd name="connsiteY44" fmla="*/ 531927 h 735127"/>
                <a:gd name="connsiteX45" fmla="*/ 547077 w 1606061"/>
                <a:gd name="connsiteY45" fmla="*/ 574912 h 735127"/>
                <a:gd name="connsiteX46" fmla="*/ 554892 w 1606061"/>
                <a:gd name="connsiteY46" fmla="*/ 555374 h 735127"/>
                <a:gd name="connsiteX47" fmla="*/ 562708 w 1606061"/>
                <a:gd name="connsiteY47" fmla="*/ 512389 h 735127"/>
                <a:gd name="connsiteX48" fmla="*/ 570523 w 1606061"/>
                <a:gd name="connsiteY48" fmla="*/ 492850 h 735127"/>
                <a:gd name="connsiteX49" fmla="*/ 574431 w 1606061"/>
                <a:gd name="connsiteY49" fmla="*/ 442050 h 735127"/>
                <a:gd name="connsiteX50" fmla="*/ 590061 w 1606061"/>
                <a:gd name="connsiteY50" fmla="*/ 363897 h 735127"/>
                <a:gd name="connsiteX51" fmla="*/ 597877 w 1606061"/>
                <a:gd name="connsiteY51" fmla="*/ 324820 h 735127"/>
                <a:gd name="connsiteX52" fmla="*/ 601785 w 1606061"/>
                <a:gd name="connsiteY52" fmla="*/ 305281 h 735127"/>
                <a:gd name="connsiteX53" fmla="*/ 609600 w 1606061"/>
                <a:gd name="connsiteY53" fmla="*/ 289650 h 735127"/>
                <a:gd name="connsiteX54" fmla="*/ 621323 w 1606061"/>
                <a:gd name="connsiteY54" fmla="*/ 266204 h 735127"/>
                <a:gd name="connsiteX55" fmla="*/ 636954 w 1606061"/>
                <a:gd name="connsiteY55" fmla="*/ 305281 h 735127"/>
                <a:gd name="connsiteX56" fmla="*/ 644769 w 1606061"/>
                <a:gd name="connsiteY56" fmla="*/ 328727 h 735127"/>
                <a:gd name="connsiteX57" fmla="*/ 652585 w 1606061"/>
                <a:gd name="connsiteY57" fmla="*/ 375620 h 735127"/>
                <a:gd name="connsiteX58" fmla="*/ 660400 w 1606061"/>
                <a:gd name="connsiteY58" fmla="*/ 402974 h 735127"/>
                <a:gd name="connsiteX59" fmla="*/ 676031 w 1606061"/>
                <a:gd name="connsiteY59" fmla="*/ 442050 h 735127"/>
                <a:gd name="connsiteX60" fmla="*/ 695569 w 1606061"/>
                <a:gd name="connsiteY60" fmla="*/ 379527 h 735127"/>
                <a:gd name="connsiteX61" fmla="*/ 711200 w 1606061"/>
                <a:gd name="connsiteY61" fmla="*/ 359989 h 735127"/>
                <a:gd name="connsiteX62" fmla="*/ 715108 w 1606061"/>
                <a:gd name="connsiteY62" fmla="*/ 344358 h 735127"/>
                <a:gd name="connsiteX63" fmla="*/ 726831 w 1606061"/>
                <a:gd name="connsiteY63" fmla="*/ 352174 h 735127"/>
                <a:gd name="connsiteX64" fmla="*/ 730738 w 1606061"/>
                <a:gd name="connsiteY64" fmla="*/ 363897 h 735127"/>
                <a:gd name="connsiteX65" fmla="*/ 738554 w 1606061"/>
                <a:gd name="connsiteY65" fmla="*/ 371712 h 735127"/>
                <a:gd name="connsiteX66" fmla="*/ 750277 w 1606061"/>
                <a:gd name="connsiteY66" fmla="*/ 387343 h 735127"/>
                <a:gd name="connsiteX67" fmla="*/ 754185 w 1606061"/>
                <a:gd name="connsiteY67" fmla="*/ 363897 h 735127"/>
                <a:gd name="connsiteX68" fmla="*/ 769815 w 1606061"/>
                <a:gd name="connsiteY68" fmla="*/ 309189 h 735127"/>
                <a:gd name="connsiteX69" fmla="*/ 777631 w 1606061"/>
                <a:gd name="connsiteY69" fmla="*/ 266204 h 735127"/>
                <a:gd name="connsiteX70" fmla="*/ 785446 w 1606061"/>
                <a:gd name="connsiteY70" fmla="*/ 277927 h 735127"/>
                <a:gd name="connsiteX71" fmla="*/ 789354 w 1606061"/>
                <a:gd name="connsiteY71" fmla="*/ 293558 h 735127"/>
                <a:gd name="connsiteX72" fmla="*/ 793261 w 1606061"/>
                <a:gd name="connsiteY72" fmla="*/ 305281 h 735127"/>
                <a:gd name="connsiteX73" fmla="*/ 797169 w 1606061"/>
                <a:gd name="connsiteY73" fmla="*/ 320912 h 735127"/>
                <a:gd name="connsiteX74" fmla="*/ 804985 w 1606061"/>
                <a:gd name="connsiteY74" fmla="*/ 328727 h 735127"/>
                <a:gd name="connsiteX75" fmla="*/ 820615 w 1606061"/>
                <a:gd name="connsiteY75" fmla="*/ 266204 h 735127"/>
                <a:gd name="connsiteX76" fmla="*/ 824523 w 1606061"/>
                <a:gd name="connsiteY76" fmla="*/ 246666 h 735127"/>
                <a:gd name="connsiteX77" fmla="*/ 840154 w 1606061"/>
                <a:gd name="connsiteY77" fmla="*/ 219312 h 735127"/>
                <a:gd name="connsiteX78" fmla="*/ 851877 w 1606061"/>
                <a:gd name="connsiteY78" fmla="*/ 184143 h 735127"/>
                <a:gd name="connsiteX79" fmla="*/ 867508 w 1606061"/>
                <a:gd name="connsiteY79" fmla="*/ 152881 h 735127"/>
                <a:gd name="connsiteX80" fmla="*/ 883138 w 1606061"/>
                <a:gd name="connsiteY80" fmla="*/ 180235 h 735127"/>
                <a:gd name="connsiteX81" fmla="*/ 890954 w 1606061"/>
                <a:gd name="connsiteY81" fmla="*/ 207589 h 735127"/>
                <a:gd name="connsiteX82" fmla="*/ 902677 w 1606061"/>
                <a:gd name="connsiteY82" fmla="*/ 195866 h 735127"/>
                <a:gd name="connsiteX83" fmla="*/ 918308 w 1606061"/>
                <a:gd name="connsiteY83" fmla="*/ 172420 h 735127"/>
                <a:gd name="connsiteX84" fmla="*/ 930031 w 1606061"/>
                <a:gd name="connsiteY84" fmla="*/ 191958 h 735127"/>
                <a:gd name="connsiteX85" fmla="*/ 937846 w 1606061"/>
                <a:gd name="connsiteY85" fmla="*/ 231035 h 735127"/>
                <a:gd name="connsiteX86" fmla="*/ 953477 w 1606061"/>
                <a:gd name="connsiteY86" fmla="*/ 215404 h 735127"/>
                <a:gd name="connsiteX87" fmla="*/ 961292 w 1606061"/>
                <a:gd name="connsiteY87" fmla="*/ 203681 h 735127"/>
                <a:gd name="connsiteX88" fmla="*/ 984738 w 1606061"/>
                <a:gd name="connsiteY88" fmla="*/ 211497 h 735127"/>
                <a:gd name="connsiteX89" fmla="*/ 996461 w 1606061"/>
                <a:gd name="connsiteY89" fmla="*/ 234943 h 735127"/>
                <a:gd name="connsiteX90" fmla="*/ 1008185 w 1606061"/>
                <a:gd name="connsiteY90" fmla="*/ 238850 h 735127"/>
                <a:gd name="connsiteX91" fmla="*/ 1058985 w 1606061"/>
                <a:gd name="connsiteY91" fmla="*/ 250574 h 735127"/>
                <a:gd name="connsiteX92" fmla="*/ 1090246 w 1606061"/>
                <a:gd name="connsiteY92" fmla="*/ 242758 h 735127"/>
                <a:gd name="connsiteX93" fmla="*/ 1113692 w 1606061"/>
                <a:gd name="connsiteY93" fmla="*/ 219312 h 735127"/>
                <a:gd name="connsiteX94" fmla="*/ 1125415 w 1606061"/>
                <a:gd name="connsiteY94" fmla="*/ 199774 h 735127"/>
                <a:gd name="connsiteX95" fmla="*/ 1144954 w 1606061"/>
                <a:gd name="connsiteY95" fmla="*/ 168512 h 735127"/>
                <a:gd name="connsiteX96" fmla="*/ 1148861 w 1606061"/>
                <a:gd name="connsiteY96" fmla="*/ 152881 h 735127"/>
                <a:gd name="connsiteX97" fmla="*/ 1156677 w 1606061"/>
                <a:gd name="connsiteY97" fmla="*/ 137250 h 735127"/>
                <a:gd name="connsiteX98" fmla="*/ 1160585 w 1606061"/>
                <a:gd name="connsiteY98" fmla="*/ 125527 h 735127"/>
                <a:gd name="connsiteX99" fmla="*/ 1156677 w 1606061"/>
                <a:gd name="connsiteY99" fmla="*/ 242758 h 735127"/>
                <a:gd name="connsiteX100" fmla="*/ 1148861 w 1606061"/>
                <a:gd name="connsiteY100" fmla="*/ 277927 h 735127"/>
                <a:gd name="connsiteX101" fmla="*/ 1141046 w 1606061"/>
                <a:gd name="connsiteY101" fmla="*/ 313097 h 735127"/>
                <a:gd name="connsiteX102" fmla="*/ 1144954 w 1606061"/>
                <a:gd name="connsiteY102" fmla="*/ 465497 h 735127"/>
                <a:gd name="connsiteX103" fmla="*/ 1152769 w 1606061"/>
                <a:gd name="connsiteY103" fmla="*/ 488943 h 735127"/>
                <a:gd name="connsiteX104" fmla="*/ 1160585 w 1606061"/>
                <a:gd name="connsiteY104" fmla="*/ 477220 h 735127"/>
                <a:gd name="connsiteX105" fmla="*/ 1168400 w 1606061"/>
                <a:gd name="connsiteY105" fmla="*/ 457681 h 735127"/>
                <a:gd name="connsiteX106" fmla="*/ 1180123 w 1606061"/>
                <a:gd name="connsiteY106" fmla="*/ 445958 h 735127"/>
                <a:gd name="connsiteX107" fmla="*/ 1195754 w 1606061"/>
                <a:gd name="connsiteY107" fmla="*/ 414697 h 735127"/>
                <a:gd name="connsiteX108" fmla="*/ 1199661 w 1606061"/>
                <a:gd name="connsiteY108" fmla="*/ 402974 h 735127"/>
                <a:gd name="connsiteX109" fmla="*/ 1203569 w 1606061"/>
                <a:gd name="connsiteY109" fmla="*/ 379527 h 735127"/>
                <a:gd name="connsiteX110" fmla="*/ 1211385 w 1606061"/>
                <a:gd name="connsiteY110" fmla="*/ 371712 h 735127"/>
                <a:gd name="connsiteX111" fmla="*/ 1223108 w 1606061"/>
                <a:gd name="connsiteY111" fmla="*/ 328727 h 735127"/>
                <a:gd name="connsiteX112" fmla="*/ 1234831 w 1606061"/>
                <a:gd name="connsiteY112" fmla="*/ 281835 h 735127"/>
                <a:gd name="connsiteX113" fmla="*/ 1238738 w 1606061"/>
                <a:gd name="connsiteY113" fmla="*/ 266204 h 735127"/>
                <a:gd name="connsiteX114" fmla="*/ 1246554 w 1606061"/>
                <a:gd name="connsiteY114" fmla="*/ 254481 h 735127"/>
                <a:gd name="connsiteX115" fmla="*/ 1254369 w 1606061"/>
                <a:gd name="connsiteY115" fmla="*/ 227127 h 735127"/>
                <a:gd name="connsiteX116" fmla="*/ 1266092 w 1606061"/>
                <a:gd name="connsiteY116" fmla="*/ 180235 h 735127"/>
                <a:gd name="connsiteX117" fmla="*/ 1277815 w 1606061"/>
                <a:gd name="connsiteY117" fmla="*/ 164604 h 735127"/>
                <a:gd name="connsiteX118" fmla="*/ 1285631 w 1606061"/>
                <a:gd name="connsiteY118" fmla="*/ 172420 h 735127"/>
                <a:gd name="connsiteX119" fmla="*/ 1293446 w 1606061"/>
                <a:gd name="connsiteY119" fmla="*/ 184143 h 735127"/>
                <a:gd name="connsiteX120" fmla="*/ 1305169 w 1606061"/>
                <a:gd name="connsiteY120" fmla="*/ 191958 h 735127"/>
                <a:gd name="connsiteX121" fmla="*/ 1316892 w 1606061"/>
                <a:gd name="connsiteY121" fmla="*/ 188050 h 735127"/>
                <a:gd name="connsiteX122" fmla="*/ 1332523 w 1606061"/>
                <a:gd name="connsiteY122" fmla="*/ 145066 h 735127"/>
                <a:gd name="connsiteX123" fmla="*/ 1348154 w 1606061"/>
                <a:gd name="connsiteY123" fmla="*/ 129435 h 735127"/>
                <a:gd name="connsiteX124" fmla="*/ 1363785 w 1606061"/>
                <a:gd name="connsiteY124" fmla="*/ 152881 h 735127"/>
                <a:gd name="connsiteX125" fmla="*/ 1375508 w 1606061"/>
                <a:gd name="connsiteY125" fmla="*/ 180235 h 735127"/>
                <a:gd name="connsiteX126" fmla="*/ 1383323 w 1606061"/>
                <a:gd name="connsiteY126" fmla="*/ 223220 h 735127"/>
                <a:gd name="connsiteX127" fmla="*/ 1391138 w 1606061"/>
                <a:gd name="connsiteY127" fmla="*/ 238850 h 735127"/>
                <a:gd name="connsiteX128" fmla="*/ 1395046 w 1606061"/>
                <a:gd name="connsiteY128" fmla="*/ 258389 h 735127"/>
                <a:gd name="connsiteX129" fmla="*/ 1414585 w 1606061"/>
                <a:gd name="connsiteY129" fmla="*/ 227127 h 735127"/>
                <a:gd name="connsiteX130" fmla="*/ 1418492 w 1606061"/>
                <a:gd name="connsiteY130" fmla="*/ 211497 h 735127"/>
                <a:gd name="connsiteX131" fmla="*/ 1430215 w 1606061"/>
                <a:gd name="connsiteY131" fmla="*/ 176327 h 735127"/>
                <a:gd name="connsiteX132" fmla="*/ 1438031 w 1606061"/>
                <a:gd name="connsiteY132" fmla="*/ 137250 h 735127"/>
                <a:gd name="connsiteX133" fmla="*/ 1441938 w 1606061"/>
                <a:gd name="connsiteY133" fmla="*/ 102081 h 735127"/>
                <a:gd name="connsiteX134" fmla="*/ 1453661 w 1606061"/>
                <a:gd name="connsiteY134" fmla="*/ 121620 h 735127"/>
                <a:gd name="connsiteX135" fmla="*/ 1469292 w 1606061"/>
                <a:gd name="connsiteY135" fmla="*/ 145066 h 735127"/>
                <a:gd name="connsiteX136" fmla="*/ 1477108 w 1606061"/>
                <a:gd name="connsiteY136" fmla="*/ 109897 h 735127"/>
                <a:gd name="connsiteX137" fmla="*/ 1484923 w 1606061"/>
                <a:gd name="connsiteY137" fmla="*/ 78635 h 735127"/>
                <a:gd name="connsiteX138" fmla="*/ 1496646 w 1606061"/>
                <a:gd name="connsiteY138" fmla="*/ 66912 h 735127"/>
                <a:gd name="connsiteX139" fmla="*/ 1516185 w 1606061"/>
                <a:gd name="connsiteY139" fmla="*/ 74727 h 735127"/>
                <a:gd name="connsiteX140" fmla="*/ 1551354 w 1606061"/>
                <a:gd name="connsiteY140" fmla="*/ 90358 h 735127"/>
                <a:gd name="connsiteX141" fmla="*/ 1574800 w 1606061"/>
                <a:gd name="connsiteY141" fmla="*/ 59097 h 735127"/>
                <a:gd name="connsiteX142" fmla="*/ 1590431 w 1606061"/>
                <a:gd name="connsiteY142" fmla="*/ 27835 h 735127"/>
                <a:gd name="connsiteX143" fmla="*/ 1598246 w 1606061"/>
                <a:gd name="connsiteY143" fmla="*/ 12204 h 735127"/>
                <a:gd name="connsiteX144" fmla="*/ 1602154 w 1606061"/>
                <a:gd name="connsiteY144" fmla="*/ 481 h 735127"/>
                <a:gd name="connsiteX145" fmla="*/ 1606061 w 1606061"/>
                <a:gd name="connsiteY145" fmla="*/ 481 h 73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606061" h="735127">
                  <a:moveTo>
                    <a:pt x="0" y="735127"/>
                  </a:moveTo>
                  <a:cubicBezTo>
                    <a:pt x="1303" y="709076"/>
                    <a:pt x="384" y="682818"/>
                    <a:pt x="3908" y="656974"/>
                  </a:cubicBezTo>
                  <a:cubicBezTo>
                    <a:pt x="4406" y="653324"/>
                    <a:pt x="8039" y="649158"/>
                    <a:pt x="11723" y="649158"/>
                  </a:cubicBezTo>
                  <a:cubicBezTo>
                    <a:pt x="15407" y="649158"/>
                    <a:pt x="16708" y="654615"/>
                    <a:pt x="19538" y="656974"/>
                  </a:cubicBezTo>
                  <a:cubicBezTo>
                    <a:pt x="24541" y="661144"/>
                    <a:pt x="29959" y="664789"/>
                    <a:pt x="35169" y="668697"/>
                  </a:cubicBezTo>
                  <a:cubicBezTo>
                    <a:pt x="36472" y="673907"/>
                    <a:pt x="36098" y="679859"/>
                    <a:pt x="39077" y="684327"/>
                  </a:cubicBezTo>
                  <a:cubicBezTo>
                    <a:pt x="41682" y="688235"/>
                    <a:pt x="47479" y="688822"/>
                    <a:pt x="50800" y="692143"/>
                  </a:cubicBezTo>
                  <a:cubicBezTo>
                    <a:pt x="54121" y="695464"/>
                    <a:pt x="55608" y="700258"/>
                    <a:pt x="58615" y="703866"/>
                  </a:cubicBezTo>
                  <a:cubicBezTo>
                    <a:pt x="62153" y="708111"/>
                    <a:pt x="66430" y="711681"/>
                    <a:pt x="70338" y="715589"/>
                  </a:cubicBezTo>
                  <a:cubicBezTo>
                    <a:pt x="76851" y="699958"/>
                    <a:pt x="82305" y="683843"/>
                    <a:pt x="89877" y="668697"/>
                  </a:cubicBezTo>
                  <a:cubicBezTo>
                    <a:pt x="92482" y="663487"/>
                    <a:pt x="94306" y="657806"/>
                    <a:pt x="97692" y="653066"/>
                  </a:cubicBezTo>
                  <a:cubicBezTo>
                    <a:pt x="100904" y="648569"/>
                    <a:pt x="105877" y="645588"/>
                    <a:pt x="109415" y="641343"/>
                  </a:cubicBezTo>
                  <a:cubicBezTo>
                    <a:pt x="112422" y="637735"/>
                    <a:pt x="114626" y="633528"/>
                    <a:pt x="117231" y="629620"/>
                  </a:cubicBezTo>
                  <a:cubicBezTo>
                    <a:pt x="126393" y="602128"/>
                    <a:pt x="114468" y="636067"/>
                    <a:pt x="128954" y="602266"/>
                  </a:cubicBezTo>
                  <a:cubicBezTo>
                    <a:pt x="130577" y="598480"/>
                    <a:pt x="131559" y="594451"/>
                    <a:pt x="132861" y="590543"/>
                  </a:cubicBezTo>
                  <a:cubicBezTo>
                    <a:pt x="135466" y="593148"/>
                    <a:pt x="139181" y="594991"/>
                    <a:pt x="140677" y="598358"/>
                  </a:cubicBezTo>
                  <a:cubicBezTo>
                    <a:pt x="150249" y="619895"/>
                    <a:pt x="147902" y="630577"/>
                    <a:pt x="152400" y="653066"/>
                  </a:cubicBezTo>
                  <a:cubicBezTo>
                    <a:pt x="153208" y="657105"/>
                    <a:pt x="155005" y="660881"/>
                    <a:pt x="156308" y="664789"/>
                  </a:cubicBezTo>
                  <a:cubicBezTo>
                    <a:pt x="163116" y="651171"/>
                    <a:pt x="166949" y="644588"/>
                    <a:pt x="171938" y="629620"/>
                  </a:cubicBezTo>
                  <a:cubicBezTo>
                    <a:pt x="173636" y="624525"/>
                    <a:pt x="173665" y="618897"/>
                    <a:pt x="175846" y="613989"/>
                  </a:cubicBezTo>
                  <a:cubicBezTo>
                    <a:pt x="183615" y="596508"/>
                    <a:pt x="187144" y="594875"/>
                    <a:pt x="199292" y="582727"/>
                  </a:cubicBezTo>
                  <a:cubicBezTo>
                    <a:pt x="203200" y="586635"/>
                    <a:pt x="208544" y="589507"/>
                    <a:pt x="211015" y="594450"/>
                  </a:cubicBezTo>
                  <a:cubicBezTo>
                    <a:pt x="213985" y="600391"/>
                    <a:pt x="208281" y="613989"/>
                    <a:pt x="214923" y="613989"/>
                  </a:cubicBezTo>
                  <a:cubicBezTo>
                    <a:pt x="217376" y="613989"/>
                    <a:pt x="232657" y="582428"/>
                    <a:pt x="234461" y="578820"/>
                  </a:cubicBezTo>
                  <a:cubicBezTo>
                    <a:pt x="240974" y="582728"/>
                    <a:pt x="246405" y="590543"/>
                    <a:pt x="254000" y="590543"/>
                  </a:cubicBezTo>
                  <a:cubicBezTo>
                    <a:pt x="260513" y="590543"/>
                    <a:pt x="264331" y="582606"/>
                    <a:pt x="269631" y="578820"/>
                  </a:cubicBezTo>
                  <a:cubicBezTo>
                    <a:pt x="284532" y="568176"/>
                    <a:pt x="280963" y="571160"/>
                    <a:pt x="300892" y="563189"/>
                  </a:cubicBezTo>
                  <a:cubicBezTo>
                    <a:pt x="302195" y="565143"/>
                    <a:pt x="313919" y="585983"/>
                    <a:pt x="320431" y="582727"/>
                  </a:cubicBezTo>
                  <a:cubicBezTo>
                    <a:pt x="327224" y="579330"/>
                    <a:pt x="327153" y="568905"/>
                    <a:pt x="332154" y="563189"/>
                  </a:cubicBezTo>
                  <a:cubicBezTo>
                    <a:pt x="336443" y="558288"/>
                    <a:pt x="342944" y="555823"/>
                    <a:pt x="347785" y="551466"/>
                  </a:cubicBezTo>
                  <a:cubicBezTo>
                    <a:pt x="356000" y="544072"/>
                    <a:pt x="363416" y="535835"/>
                    <a:pt x="371231" y="528020"/>
                  </a:cubicBezTo>
                  <a:lnTo>
                    <a:pt x="382954" y="516297"/>
                  </a:lnTo>
                  <a:cubicBezTo>
                    <a:pt x="389285" y="503635"/>
                    <a:pt x="395011" y="490239"/>
                    <a:pt x="406400" y="481127"/>
                  </a:cubicBezTo>
                  <a:cubicBezTo>
                    <a:pt x="410067" y="478193"/>
                    <a:pt x="414215" y="475917"/>
                    <a:pt x="418123" y="473312"/>
                  </a:cubicBezTo>
                  <a:cubicBezTo>
                    <a:pt x="436733" y="501227"/>
                    <a:pt x="431476" y="487645"/>
                    <a:pt x="437661" y="512389"/>
                  </a:cubicBezTo>
                  <a:cubicBezTo>
                    <a:pt x="442871" y="511086"/>
                    <a:pt x="449214" y="511976"/>
                    <a:pt x="453292" y="508481"/>
                  </a:cubicBezTo>
                  <a:cubicBezTo>
                    <a:pt x="459059" y="503538"/>
                    <a:pt x="460072" y="494710"/>
                    <a:pt x="465015" y="488943"/>
                  </a:cubicBezTo>
                  <a:cubicBezTo>
                    <a:pt x="468071" y="485377"/>
                    <a:pt x="472830" y="483732"/>
                    <a:pt x="476738" y="481127"/>
                  </a:cubicBezTo>
                  <a:cubicBezTo>
                    <a:pt x="479343" y="477219"/>
                    <a:pt x="482224" y="473482"/>
                    <a:pt x="484554" y="469404"/>
                  </a:cubicBezTo>
                  <a:cubicBezTo>
                    <a:pt x="487444" y="464347"/>
                    <a:pt x="489138" y="458621"/>
                    <a:pt x="492369" y="453774"/>
                  </a:cubicBezTo>
                  <a:cubicBezTo>
                    <a:pt x="494413" y="450708"/>
                    <a:pt x="497580" y="448563"/>
                    <a:pt x="500185" y="445958"/>
                  </a:cubicBezTo>
                  <a:cubicBezTo>
                    <a:pt x="501487" y="442050"/>
                    <a:pt x="499973" y="434235"/>
                    <a:pt x="504092" y="434235"/>
                  </a:cubicBezTo>
                  <a:cubicBezTo>
                    <a:pt x="518230" y="434235"/>
                    <a:pt x="528191" y="462894"/>
                    <a:pt x="531446" y="469404"/>
                  </a:cubicBezTo>
                  <a:cubicBezTo>
                    <a:pt x="532749" y="477219"/>
                    <a:pt x="533800" y="485081"/>
                    <a:pt x="535354" y="492850"/>
                  </a:cubicBezTo>
                  <a:cubicBezTo>
                    <a:pt x="540527" y="518716"/>
                    <a:pt x="539345" y="499424"/>
                    <a:pt x="543169" y="531927"/>
                  </a:cubicBezTo>
                  <a:cubicBezTo>
                    <a:pt x="544850" y="546216"/>
                    <a:pt x="545774" y="560584"/>
                    <a:pt x="547077" y="574912"/>
                  </a:cubicBezTo>
                  <a:cubicBezTo>
                    <a:pt x="549682" y="568399"/>
                    <a:pt x="553046" y="562141"/>
                    <a:pt x="554892" y="555374"/>
                  </a:cubicBezTo>
                  <a:cubicBezTo>
                    <a:pt x="562316" y="528153"/>
                    <a:pt x="555214" y="537369"/>
                    <a:pt x="562708" y="512389"/>
                  </a:cubicBezTo>
                  <a:cubicBezTo>
                    <a:pt x="564724" y="505670"/>
                    <a:pt x="567918" y="499363"/>
                    <a:pt x="570523" y="492850"/>
                  </a:cubicBezTo>
                  <a:cubicBezTo>
                    <a:pt x="571826" y="475917"/>
                    <a:pt x="572683" y="458943"/>
                    <a:pt x="574431" y="442050"/>
                  </a:cubicBezTo>
                  <a:cubicBezTo>
                    <a:pt x="581113" y="377458"/>
                    <a:pt x="573368" y="397284"/>
                    <a:pt x="590061" y="363897"/>
                  </a:cubicBezTo>
                  <a:cubicBezTo>
                    <a:pt x="597720" y="317947"/>
                    <a:pt x="590103" y="359798"/>
                    <a:pt x="597877" y="324820"/>
                  </a:cubicBezTo>
                  <a:cubicBezTo>
                    <a:pt x="599318" y="318336"/>
                    <a:pt x="599685" y="311582"/>
                    <a:pt x="601785" y="305281"/>
                  </a:cubicBezTo>
                  <a:cubicBezTo>
                    <a:pt x="603627" y="299755"/>
                    <a:pt x="607305" y="295004"/>
                    <a:pt x="609600" y="289650"/>
                  </a:cubicBezTo>
                  <a:cubicBezTo>
                    <a:pt x="619306" y="267002"/>
                    <a:pt x="606306" y="288731"/>
                    <a:pt x="621323" y="266204"/>
                  </a:cubicBezTo>
                  <a:cubicBezTo>
                    <a:pt x="635042" y="286783"/>
                    <a:pt x="626548" y="271461"/>
                    <a:pt x="636954" y="305281"/>
                  </a:cubicBezTo>
                  <a:cubicBezTo>
                    <a:pt x="639377" y="313155"/>
                    <a:pt x="642601" y="320779"/>
                    <a:pt x="644769" y="328727"/>
                  </a:cubicBezTo>
                  <a:cubicBezTo>
                    <a:pt x="649187" y="344927"/>
                    <a:pt x="649535" y="358845"/>
                    <a:pt x="652585" y="375620"/>
                  </a:cubicBezTo>
                  <a:cubicBezTo>
                    <a:pt x="656136" y="395150"/>
                    <a:pt x="655833" y="386229"/>
                    <a:pt x="660400" y="402974"/>
                  </a:cubicBezTo>
                  <a:cubicBezTo>
                    <a:pt x="670197" y="438898"/>
                    <a:pt x="660246" y="426267"/>
                    <a:pt x="676031" y="442050"/>
                  </a:cubicBezTo>
                  <a:cubicBezTo>
                    <a:pt x="680340" y="424812"/>
                    <a:pt x="689266" y="387406"/>
                    <a:pt x="695569" y="379527"/>
                  </a:cubicBezTo>
                  <a:lnTo>
                    <a:pt x="711200" y="359989"/>
                  </a:lnTo>
                  <a:cubicBezTo>
                    <a:pt x="712503" y="354779"/>
                    <a:pt x="710304" y="346760"/>
                    <a:pt x="715108" y="344358"/>
                  </a:cubicBezTo>
                  <a:cubicBezTo>
                    <a:pt x="719309" y="342258"/>
                    <a:pt x="723897" y="348506"/>
                    <a:pt x="726831" y="352174"/>
                  </a:cubicBezTo>
                  <a:cubicBezTo>
                    <a:pt x="729404" y="355390"/>
                    <a:pt x="728619" y="360365"/>
                    <a:pt x="730738" y="363897"/>
                  </a:cubicBezTo>
                  <a:cubicBezTo>
                    <a:pt x="732634" y="367056"/>
                    <a:pt x="736195" y="368882"/>
                    <a:pt x="738554" y="371712"/>
                  </a:cubicBezTo>
                  <a:cubicBezTo>
                    <a:pt x="742724" y="376715"/>
                    <a:pt x="746369" y="382133"/>
                    <a:pt x="750277" y="387343"/>
                  </a:cubicBezTo>
                  <a:cubicBezTo>
                    <a:pt x="751580" y="379528"/>
                    <a:pt x="752263" y="371584"/>
                    <a:pt x="754185" y="363897"/>
                  </a:cubicBezTo>
                  <a:cubicBezTo>
                    <a:pt x="760673" y="337946"/>
                    <a:pt x="766161" y="338422"/>
                    <a:pt x="769815" y="309189"/>
                  </a:cubicBezTo>
                  <a:cubicBezTo>
                    <a:pt x="774234" y="273840"/>
                    <a:pt x="770402" y="287890"/>
                    <a:pt x="777631" y="266204"/>
                  </a:cubicBezTo>
                  <a:cubicBezTo>
                    <a:pt x="780236" y="270112"/>
                    <a:pt x="783596" y="273610"/>
                    <a:pt x="785446" y="277927"/>
                  </a:cubicBezTo>
                  <a:cubicBezTo>
                    <a:pt x="787562" y="282863"/>
                    <a:pt x="787879" y="288394"/>
                    <a:pt x="789354" y="293558"/>
                  </a:cubicBezTo>
                  <a:cubicBezTo>
                    <a:pt x="790486" y="297519"/>
                    <a:pt x="792129" y="301320"/>
                    <a:pt x="793261" y="305281"/>
                  </a:cubicBezTo>
                  <a:cubicBezTo>
                    <a:pt x="794736" y="310445"/>
                    <a:pt x="794767" y="316108"/>
                    <a:pt x="797169" y="320912"/>
                  </a:cubicBezTo>
                  <a:cubicBezTo>
                    <a:pt x="798817" y="324207"/>
                    <a:pt x="802380" y="326122"/>
                    <a:pt x="804985" y="328727"/>
                  </a:cubicBezTo>
                  <a:cubicBezTo>
                    <a:pt x="812197" y="278237"/>
                    <a:pt x="803890" y="324741"/>
                    <a:pt x="820615" y="266204"/>
                  </a:cubicBezTo>
                  <a:cubicBezTo>
                    <a:pt x="822440" y="259818"/>
                    <a:pt x="822423" y="252967"/>
                    <a:pt x="824523" y="246666"/>
                  </a:cubicBezTo>
                  <a:cubicBezTo>
                    <a:pt x="827829" y="236747"/>
                    <a:pt x="834435" y="227890"/>
                    <a:pt x="840154" y="219312"/>
                  </a:cubicBezTo>
                  <a:cubicBezTo>
                    <a:pt x="844398" y="202335"/>
                    <a:pt x="843848" y="201538"/>
                    <a:pt x="851877" y="184143"/>
                  </a:cubicBezTo>
                  <a:cubicBezTo>
                    <a:pt x="856759" y="173565"/>
                    <a:pt x="867508" y="152881"/>
                    <a:pt x="867508" y="152881"/>
                  </a:cubicBezTo>
                  <a:cubicBezTo>
                    <a:pt x="875358" y="164656"/>
                    <a:pt x="877188" y="166351"/>
                    <a:pt x="883138" y="180235"/>
                  </a:cubicBezTo>
                  <a:cubicBezTo>
                    <a:pt x="886502" y="188086"/>
                    <a:pt x="888970" y="199654"/>
                    <a:pt x="890954" y="207589"/>
                  </a:cubicBezTo>
                  <a:cubicBezTo>
                    <a:pt x="894862" y="203681"/>
                    <a:pt x="899284" y="200228"/>
                    <a:pt x="902677" y="195866"/>
                  </a:cubicBezTo>
                  <a:cubicBezTo>
                    <a:pt x="908444" y="188452"/>
                    <a:pt x="918308" y="172420"/>
                    <a:pt x="918308" y="172420"/>
                  </a:cubicBezTo>
                  <a:cubicBezTo>
                    <a:pt x="922216" y="178933"/>
                    <a:pt x="927629" y="184753"/>
                    <a:pt x="930031" y="191958"/>
                  </a:cubicBezTo>
                  <a:cubicBezTo>
                    <a:pt x="934232" y="204560"/>
                    <a:pt x="937846" y="231035"/>
                    <a:pt x="937846" y="231035"/>
                  </a:cubicBezTo>
                  <a:cubicBezTo>
                    <a:pt x="943056" y="225825"/>
                    <a:pt x="948682" y="220999"/>
                    <a:pt x="953477" y="215404"/>
                  </a:cubicBezTo>
                  <a:cubicBezTo>
                    <a:pt x="956533" y="211838"/>
                    <a:pt x="956632" y="204263"/>
                    <a:pt x="961292" y="203681"/>
                  </a:cubicBezTo>
                  <a:cubicBezTo>
                    <a:pt x="969467" y="202659"/>
                    <a:pt x="976923" y="208892"/>
                    <a:pt x="984738" y="211497"/>
                  </a:cubicBezTo>
                  <a:cubicBezTo>
                    <a:pt x="987312" y="219218"/>
                    <a:pt x="989576" y="229435"/>
                    <a:pt x="996461" y="234943"/>
                  </a:cubicBezTo>
                  <a:cubicBezTo>
                    <a:pt x="999678" y="237516"/>
                    <a:pt x="1004399" y="237227"/>
                    <a:pt x="1008185" y="238850"/>
                  </a:cubicBezTo>
                  <a:cubicBezTo>
                    <a:pt x="1040261" y="252597"/>
                    <a:pt x="1006086" y="244696"/>
                    <a:pt x="1058985" y="250574"/>
                  </a:cubicBezTo>
                  <a:cubicBezTo>
                    <a:pt x="1069405" y="247969"/>
                    <a:pt x="1080152" y="246429"/>
                    <a:pt x="1090246" y="242758"/>
                  </a:cubicBezTo>
                  <a:cubicBezTo>
                    <a:pt x="1101280" y="238746"/>
                    <a:pt x="1107622" y="228417"/>
                    <a:pt x="1113692" y="219312"/>
                  </a:cubicBezTo>
                  <a:cubicBezTo>
                    <a:pt x="1117905" y="212993"/>
                    <a:pt x="1121202" y="206093"/>
                    <a:pt x="1125415" y="199774"/>
                  </a:cubicBezTo>
                  <a:cubicBezTo>
                    <a:pt x="1145706" y="169337"/>
                    <a:pt x="1129688" y="199043"/>
                    <a:pt x="1144954" y="168512"/>
                  </a:cubicBezTo>
                  <a:cubicBezTo>
                    <a:pt x="1146256" y="163302"/>
                    <a:pt x="1146975" y="157910"/>
                    <a:pt x="1148861" y="152881"/>
                  </a:cubicBezTo>
                  <a:cubicBezTo>
                    <a:pt x="1150906" y="147426"/>
                    <a:pt x="1154382" y="142604"/>
                    <a:pt x="1156677" y="137250"/>
                  </a:cubicBezTo>
                  <a:cubicBezTo>
                    <a:pt x="1158300" y="133464"/>
                    <a:pt x="1159282" y="129435"/>
                    <a:pt x="1160585" y="125527"/>
                  </a:cubicBezTo>
                  <a:cubicBezTo>
                    <a:pt x="1159282" y="164604"/>
                    <a:pt x="1158908" y="203723"/>
                    <a:pt x="1156677" y="242758"/>
                  </a:cubicBezTo>
                  <a:cubicBezTo>
                    <a:pt x="1156223" y="250695"/>
                    <a:pt x="1150735" y="269492"/>
                    <a:pt x="1148861" y="277927"/>
                  </a:cubicBezTo>
                  <a:cubicBezTo>
                    <a:pt x="1138937" y="322587"/>
                    <a:pt x="1150579" y="274968"/>
                    <a:pt x="1141046" y="313097"/>
                  </a:cubicBezTo>
                  <a:cubicBezTo>
                    <a:pt x="1142349" y="363897"/>
                    <a:pt x="1141574" y="414793"/>
                    <a:pt x="1144954" y="465497"/>
                  </a:cubicBezTo>
                  <a:cubicBezTo>
                    <a:pt x="1145502" y="473717"/>
                    <a:pt x="1152769" y="488943"/>
                    <a:pt x="1152769" y="488943"/>
                  </a:cubicBezTo>
                  <a:cubicBezTo>
                    <a:pt x="1155374" y="485035"/>
                    <a:pt x="1158485" y="481421"/>
                    <a:pt x="1160585" y="477220"/>
                  </a:cubicBezTo>
                  <a:cubicBezTo>
                    <a:pt x="1163722" y="470946"/>
                    <a:pt x="1164682" y="463629"/>
                    <a:pt x="1168400" y="457681"/>
                  </a:cubicBezTo>
                  <a:cubicBezTo>
                    <a:pt x="1171329" y="452995"/>
                    <a:pt x="1176215" y="449866"/>
                    <a:pt x="1180123" y="445958"/>
                  </a:cubicBezTo>
                  <a:cubicBezTo>
                    <a:pt x="1189103" y="419017"/>
                    <a:pt x="1182112" y="428337"/>
                    <a:pt x="1195754" y="414697"/>
                  </a:cubicBezTo>
                  <a:cubicBezTo>
                    <a:pt x="1197056" y="410789"/>
                    <a:pt x="1198768" y="406995"/>
                    <a:pt x="1199661" y="402974"/>
                  </a:cubicBezTo>
                  <a:cubicBezTo>
                    <a:pt x="1201380" y="395239"/>
                    <a:pt x="1200787" y="386946"/>
                    <a:pt x="1203569" y="379527"/>
                  </a:cubicBezTo>
                  <a:cubicBezTo>
                    <a:pt x="1204863" y="376077"/>
                    <a:pt x="1208780" y="374317"/>
                    <a:pt x="1211385" y="371712"/>
                  </a:cubicBezTo>
                  <a:cubicBezTo>
                    <a:pt x="1219571" y="330774"/>
                    <a:pt x="1209887" y="374999"/>
                    <a:pt x="1223108" y="328727"/>
                  </a:cubicBezTo>
                  <a:cubicBezTo>
                    <a:pt x="1227534" y="313235"/>
                    <a:pt x="1230924" y="297466"/>
                    <a:pt x="1234831" y="281835"/>
                  </a:cubicBezTo>
                  <a:cubicBezTo>
                    <a:pt x="1236133" y="276625"/>
                    <a:pt x="1235759" y="270673"/>
                    <a:pt x="1238738" y="266204"/>
                  </a:cubicBezTo>
                  <a:lnTo>
                    <a:pt x="1246554" y="254481"/>
                  </a:lnTo>
                  <a:cubicBezTo>
                    <a:pt x="1249159" y="245363"/>
                    <a:pt x="1252237" y="236367"/>
                    <a:pt x="1254369" y="227127"/>
                  </a:cubicBezTo>
                  <a:cubicBezTo>
                    <a:pt x="1257039" y="215555"/>
                    <a:pt x="1258467" y="190402"/>
                    <a:pt x="1266092" y="180235"/>
                  </a:cubicBezTo>
                  <a:lnTo>
                    <a:pt x="1277815" y="164604"/>
                  </a:lnTo>
                  <a:cubicBezTo>
                    <a:pt x="1280420" y="167209"/>
                    <a:pt x="1283329" y="169543"/>
                    <a:pt x="1285631" y="172420"/>
                  </a:cubicBezTo>
                  <a:cubicBezTo>
                    <a:pt x="1288565" y="176087"/>
                    <a:pt x="1290125" y="180822"/>
                    <a:pt x="1293446" y="184143"/>
                  </a:cubicBezTo>
                  <a:cubicBezTo>
                    <a:pt x="1296767" y="187464"/>
                    <a:pt x="1301261" y="189353"/>
                    <a:pt x="1305169" y="191958"/>
                  </a:cubicBezTo>
                  <a:cubicBezTo>
                    <a:pt x="1309077" y="190655"/>
                    <a:pt x="1314709" y="191543"/>
                    <a:pt x="1316892" y="188050"/>
                  </a:cubicBezTo>
                  <a:cubicBezTo>
                    <a:pt x="1344328" y="144154"/>
                    <a:pt x="1309398" y="175900"/>
                    <a:pt x="1332523" y="145066"/>
                  </a:cubicBezTo>
                  <a:cubicBezTo>
                    <a:pt x="1336944" y="139171"/>
                    <a:pt x="1348154" y="129435"/>
                    <a:pt x="1348154" y="129435"/>
                  </a:cubicBezTo>
                  <a:cubicBezTo>
                    <a:pt x="1353364" y="137250"/>
                    <a:pt x="1358952" y="144827"/>
                    <a:pt x="1363785" y="152881"/>
                  </a:cubicBezTo>
                  <a:cubicBezTo>
                    <a:pt x="1371026" y="164950"/>
                    <a:pt x="1371466" y="168109"/>
                    <a:pt x="1375508" y="180235"/>
                  </a:cubicBezTo>
                  <a:cubicBezTo>
                    <a:pt x="1376165" y="184179"/>
                    <a:pt x="1381501" y="217753"/>
                    <a:pt x="1383323" y="223220"/>
                  </a:cubicBezTo>
                  <a:cubicBezTo>
                    <a:pt x="1385165" y="228746"/>
                    <a:pt x="1388533" y="233640"/>
                    <a:pt x="1391138" y="238850"/>
                  </a:cubicBezTo>
                  <a:cubicBezTo>
                    <a:pt x="1392441" y="245363"/>
                    <a:pt x="1388602" y="256778"/>
                    <a:pt x="1395046" y="258389"/>
                  </a:cubicBezTo>
                  <a:cubicBezTo>
                    <a:pt x="1399554" y="259516"/>
                    <a:pt x="1413436" y="229426"/>
                    <a:pt x="1414585" y="227127"/>
                  </a:cubicBezTo>
                  <a:cubicBezTo>
                    <a:pt x="1415887" y="221917"/>
                    <a:pt x="1416913" y="216630"/>
                    <a:pt x="1418492" y="211497"/>
                  </a:cubicBezTo>
                  <a:cubicBezTo>
                    <a:pt x="1422126" y="199686"/>
                    <a:pt x="1428183" y="188516"/>
                    <a:pt x="1430215" y="176327"/>
                  </a:cubicBezTo>
                  <a:cubicBezTo>
                    <a:pt x="1435006" y="147583"/>
                    <a:pt x="1432201" y="160568"/>
                    <a:pt x="1438031" y="137250"/>
                  </a:cubicBezTo>
                  <a:cubicBezTo>
                    <a:pt x="1439333" y="125527"/>
                    <a:pt x="1433598" y="110421"/>
                    <a:pt x="1441938" y="102081"/>
                  </a:cubicBezTo>
                  <a:cubicBezTo>
                    <a:pt x="1447309" y="96710"/>
                    <a:pt x="1449583" y="115212"/>
                    <a:pt x="1453661" y="121620"/>
                  </a:cubicBezTo>
                  <a:cubicBezTo>
                    <a:pt x="1458704" y="129544"/>
                    <a:pt x="1469292" y="145066"/>
                    <a:pt x="1469292" y="145066"/>
                  </a:cubicBezTo>
                  <a:cubicBezTo>
                    <a:pt x="1481095" y="86054"/>
                    <a:pt x="1466057" y="159628"/>
                    <a:pt x="1477108" y="109897"/>
                  </a:cubicBezTo>
                  <a:cubicBezTo>
                    <a:pt x="1477766" y="106934"/>
                    <a:pt x="1481430" y="83874"/>
                    <a:pt x="1484923" y="78635"/>
                  </a:cubicBezTo>
                  <a:cubicBezTo>
                    <a:pt x="1487988" y="74037"/>
                    <a:pt x="1492738" y="70820"/>
                    <a:pt x="1496646" y="66912"/>
                  </a:cubicBezTo>
                  <a:cubicBezTo>
                    <a:pt x="1503159" y="69517"/>
                    <a:pt x="1510708" y="70345"/>
                    <a:pt x="1516185" y="74727"/>
                  </a:cubicBezTo>
                  <a:cubicBezTo>
                    <a:pt x="1546612" y="99069"/>
                    <a:pt x="1522524" y="104774"/>
                    <a:pt x="1551354" y="90358"/>
                  </a:cubicBezTo>
                  <a:cubicBezTo>
                    <a:pt x="1568710" y="55645"/>
                    <a:pt x="1547150" y="94647"/>
                    <a:pt x="1574800" y="59097"/>
                  </a:cubicBezTo>
                  <a:cubicBezTo>
                    <a:pt x="1591009" y="38257"/>
                    <a:pt x="1582838" y="45553"/>
                    <a:pt x="1590431" y="27835"/>
                  </a:cubicBezTo>
                  <a:cubicBezTo>
                    <a:pt x="1592726" y="22481"/>
                    <a:pt x="1595951" y="17558"/>
                    <a:pt x="1598246" y="12204"/>
                  </a:cubicBezTo>
                  <a:cubicBezTo>
                    <a:pt x="1599869" y="8418"/>
                    <a:pt x="1599869" y="3908"/>
                    <a:pt x="1602154" y="481"/>
                  </a:cubicBezTo>
                  <a:cubicBezTo>
                    <a:pt x="1602876" y="-603"/>
                    <a:pt x="1604759" y="481"/>
                    <a:pt x="1606061" y="481"/>
                  </a:cubicBezTo>
                </a:path>
              </a:pathLst>
            </a:custGeom>
            <a:noFill/>
            <a:ln w="28575" cap="flat" cmpd="sng" algn="ctr">
              <a:solidFill>
                <a:srgbClr val="0100FE"/>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20" name="Freeform: Shape 19">
              <a:extLst>
                <a:ext uri="{FF2B5EF4-FFF2-40B4-BE49-F238E27FC236}">
                  <a16:creationId xmlns:a16="http://schemas.microsoft.com/office/drawing/2014/main" id="{6230B52A-8E82-69B8-3608-EC07FF2AB5DC}"/>
                </a:ext>
              </a:extLst>
            </p:cNvPr>
            <p:cNvSpPr/>
            <p:nvPr/>
          </p:nvSpPr>
          <p:spPr>
            <a:xfrm>
              <a:off x="2872090" y="2604061"/>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sp>
          <p:nvSpPr>
            <p:cNvPr id="21" name="Freeform: Shape 20">
              <a:extLst>
                <a:ext uri="{FF2B5EF4-FFF2-40B4-BE49-F238E27FC236}">
                  <a16:creationId xmlns:a16="http://schemas.microsoft.com/office/drawing/2014/main" id="{444BF226-E798-6EFA-D7FA-12F767A0173F}"/>
                </a:ext>
              </a:extLst>
            </p:cNvPr>
            <p:cNvSpPr/>
            <p:nvPr/>
          </p:nvSpPr>
          <p:spPr>
            <a:xfrm flipV="1">
              <a:off x="2871140" y="180000"/>
              <a:ext cx="1357516" cy="642483"/>
            </a:xfrm>
            <a:custGeom>
              <a:avLst/>
              <a:gdLst>
                <a:gd name="connsiteX0" fmla="*/ 0 w 1375508"/>
                <a:gd name="connsiteY0" fmla="*/ 24741 h 657915"/>
                <a:gd name="connsiteX1" fmla="*/ 296985 w 1375508"/>
                <a:gd name="connsiteY1" fmla="*/ 657787 h 657915"/>
                <a:gd name="connsiteX2" fmla="*/ 816708 w 1375508"/>
                <a:gd name="connsiteY2" fmla="*/ 79449 h 657915"/>
                <a:gd name="connsiteX3" fmla="*/ 1375508 w 1375508"/>
                <a:gd name="connsiteY3" fmla="*/ 5203 h 657915"/>
                <a:gd name="connsiteX0" fmla="*/ 0 w 1086030"/>
                <a:gd name="connsiteY0" fmla="*/ 15450 h 648624"/>
                <a:gd name="connsiteX1" fmla="*/ 296985 w 1086030"/>
                <a:gd name="connsiteY1" fmla="*/ 648496 h 648624"/>
                <a:gd name="connsiteX2" fmla="*/ 816708 w 1086030"/>
                <a:gd name="connsiteY2" fmla="*/ 70158 h 648624"/>
                <a:gd name="connsiteX3" fmla="*/ 1086030 w 1086030"/>
                <a:gd name="connsiteY3" fmla="*/ 11543 h 648624"/>
                <a:gd name="connsiteX0" fmla="*/ 0 w 1086030"/>
                <a:gd name="connsiteY0" fmla="*/ 10495 h 643733"/>
                <a:gd name="connsiteX1" fmla="*/ 296985 w 1086030"/>
                <a:gd name="connsiteY1" fmla="*/ 643541 h 643733"/>
                <a:gd name="connsiteX2" fmla="*/ 683614 w 1086030"/>
                <a:gd name="connsiteY2" fmla="*/ 76926 h 643733"/>
                <a:gd name="connsiteX3" fmla="*/ 1086030 w 1086030"/>
                <a:gd name="connsiteY3" fmla="*/ 6588 h 643733"/>
                <a:gd name="connsiteX0" fmla="*/ 0 w 1086030"/>
                <a:gd name="connsiteY0" fmla="*/ 10495 h 656920"/>
                <a:gd name="connsiteX1" fmla="*/ 66271 w 1086030"/>
                <a:gd name="connsiteY1" fmla="*/ 440109 h 656920"/>
                <a:gd name="connsiteX2" fmla="*/ 296985 w 1086030"/>
                <a:gd name="connsiteY2" fmla="*/ 643541 h 656920"/>
                <a:gd name="connsiteX3" fmla="*/ 683614 w 1086030"/>
                <a:gd name="connsiteY3" fmla="*/ 76926 h 656920"/>
                <a:gd name="connsiteX4" fmla="*/ 1086030 w 1086030"/>
                <a:gd name="connsiteY4" fmla="*/ 6588 h 656920"/>
                <a:gd name="connsiteX0" fmla="*/ 0 w 1162559"/>
                <a:gd name="connsiteY0" fmla="*/ 22218 h 656920"/>
                <a:gd name="connsiteX1" fmla="*/ 142800 w 1162559"/>
                <a:gd name="connsiteY1" fmla="*/ 440109 h 656920"/>
                <a:gd name="connsiteX2" fmla="*/ 373514 w 1162559"/>
                <a:gd name="connsiteY2" fmla="*/ 643541 h 656920"/>
                <a:gd name="connsiteX3" fmla="*/ 760143 w 1162559"/>
                <a:gd name="connsiteY3" fmla="*/ 76926 h 656920"/>
                <a:gd name="connsiteX4" fmla="*/ 1162559 w 1162559"/>
                <a:gd name="connsiteY4" fmla="*/ 6588 h 656920"/>
                <a:gd name="connsiteX0" fmla="*/ 0 w 1162559"/>
                <a:gd name="connsiteY0" fmla="*/ 9709 h 644411"/>
                <a:gd name="connsiteX1" fmla="*/ 142800 w 1162559"/>
                <a:gd name="connsiteY1" fmla="*/ 427600 h 644411"/>
                <a:gd name="connsiteX2" fmla="*/ 373514 w 1162559"/>
                <a:gd name="connsiteY2" fmla="*/ 631032 h 644411"/>
                <a:gd name="connsiteX3" fmla="*/ 760143 w 1162559"/>
                <a:gd name="connsiteY3" fmla="*/ 64417 h 644411"/>
                <a:gd name="connsiteX4" fmla="*/ 1162559 w 1162559"/>
                <a:gd name="connsiteY4" fmla="*/ 17526 h 644411"/>
                <a:gd name="connsiteX0" fmla="*/ 0 w 1139267"/>
                <a:gd name="connsiteY0" fmla="*/ 15448 h 650150"/>
                <a:gd name="connsiteX1" fmla="*/ 142800 w 1139267"/>
                <a:gd name="connsiteY1" fmla="*/ 433339 h 650150"/>
                <a:gd name="connsiteX2" fmla="*/ 373514 w 1139267"/>
                <a:gd name="connsiteY2" fmla="*/ 636771 h 650150"/>
                <a:gd name="connsiteX3" fmla="*/ 760143 w 1139267"/>
                <a:gd name="connsiteY3" fmla="*/ 70156 h 650150"/>
                <a:gd name="connsiteX4" fmla="*/ 1139267 w 1139267"/>
                <a:gd name="connsiteY4" fmla="*/ 11542 h 650150"/>
                <a:gd name="connsiteX0" fmla="*/ 0 w 1099339"/>
                <a:gd name="connsiteY0" fmla="*/ 15448 h 650150"/>
                <a:gd name="connsiteX1" fmla="*/ 142800 w 1099339"/>
                <a:gd name="connsiteY1" fmla="*/ 433339 h 650150"/>
                <a:gd name="connsiteX2" fmla="*/ 373514 w 1099339"/>
                <a:gd name="connsiteY2" fmla="*/ 636771 h 650150"/>
                <a:gd name="connsiteX3" fmla="*/ 760143 w 1099339"/>
                <a:gd name="connsiteY3" fmla="*/ 70156 h 650150"/>
                <a:gd name="connsiteX4" fmla="*/ 1099339 w 1099339"/>
                <a:gd name="connsiteY4" fmla="*/ 11542 h 650150"/>
                <a:gd name="connsiteX0" fmla="*/ 0 w 1102667"/>
                <a:gd name="connsiteY0" fmla="*/ 24740 h 659442"/>
                <a:gd name="connsiteX1" fmla="*/ 142800 w 1102667"/>
                <a:gd name="connsiteY1" fmla="*/ 442631 h 659442"/>
                <a:gd name="connsiteX2" fmla="*/ 373514 w 1102667"/>
                <a:gd name="connsiteY2" fmla="*/ 646063 h 659442"/>
                <a:gd name="connsiteX3" fmla="*/ 760143 w 1102667"/>
                <a:gd name="connsiteY3" fmla="*/ 79448 h 659442"/>
                <a:gd name="connsiteX4" fmla="*/ 1102667 w 1102667"/>
                <a:gd name="connsiteY4" fmla="*/ 5204 h 659442"/>
                <a:gd name="connsiteX0" fmla="*/ 0 w 1139268"/>
                <a:gd name="connsiteY0" fmla="*/ 17579 h 652281"/>
                <a:gd name="connsiteX1" fmla="*/ 142800 w 1139268"/>
                <a:gd name="connsiteY1" fmla="*/ 435470 h 652281"/>
                <a:gd name="connsiteX2" fmla="*/ 373514 w 1139268"/>
                <a:gd name="connsiteY2" fmla="*/ 638902 h 652281"/>
                <a:gd name="connsiteX3" fmla="*/ 760143 w 1139268"/>
                <a:gd name="connsiteY3" fmla="*/ 72287 h 652281"/>
                <a:gd name="connsiteX4" fmla="*/ 1139268 w 1139268"/>
                <a:gd name="connsiteY4" fmla="*/ 9767 h 652281"/>
                <a:gd name="connsiteX0" fmla="*/ 0 w 982883"/>
                <a:gd name="connsiteY0" fmla="*/ 15448 h 650150"/>
                <a:gd name="connsiteX1" fmla="*/ 142800 w 982883"/>
                <a:gd name="connsiteY1" fmla="*/ 433339 h 650150"/>
                <a:gd name="connsiteX2" fmla="*/ 373514 w 982883"/>
                <a:gd name="connsiteY2" fmla="*/ 636771 h 650150"/>
                <a:gd name="connsiteX3" fmla="*/ 760143 w 982883"/>
                <a:gd name="connsiteY3" fmla="*/ 70156 h 650150"/>
                <a:gd name="connsiteX4" fmla="*/ 982883 w 982883"/>
                <a:gd name="connsiteY4" fmla="*/ 11544 h 650150"/>
                <a:gd name="connsiteX0" fmla="*/ 0 w 1155905"/>
                <a:gd name="connsiteY0" fmla="*/ 13431 h 648133"/>
                <a:gd name="connsiteX1" fmla="*/ 142800 w 1155905"/>
                <a:gd name="connsiteY1" fmla="*/ 431322 h 648133"/>
                <a:gd name="connsiteX2" fmla="*/ 373514 w 1155905"/>
                <a:gd name="connsiteY2" fmla="*/ 634754 h 648133"/>
                <a:gd name="connsiteX3" fmla="*/ 760143 w 1155905"/>
                <a:gd name="connsiteY3" fmla="*/ 68139 h 648133"/>
                <a:gd name="connsiteX4" fmla="*/ 1155905 w 1155905"/>
                <a:gd name="connsiteY4" fmla="*/ 13435 h 648133"/>
                <a:gd name="connsiteX0" fmla="*/ 0 w 1155905"/>
                <a:gd name="connsiteY0" fmla="*/ 11975 h 646677"/>
                <a:gd name="connsiteX1" fmla="*/ 142800 w 1155905"/>
                <a:gd name="connsiteY1" fmla="*/ 429866 h 646677"/>
                <a:gd name="connsiteX2" fmla="*/ 373514 w 1155905"/>
                <a:gd name="connsiteY2" fmla="*/ 633298 h 646677"/>
                <a:gd name="connsiteX3" fmla="*/ 760143 w 1155905"/>
                <a:gd name="connsiteY3" fmla="*/ 66683 h 646677"/>
                <a:gd name="connsiteX4" fmla="*/ 1155905 w 1155905"/>
                <a:gd name="connsiteY4" fmla="*/ 11979 h 646677"/>
                <a:gd name="connsiteX0" fmla="*/ 0 w 1155905"/>
                <a:gd name="connsiteY0" fmla="*/ 7781 h 642483"/>
                <a:gd name="connsiteX1" fmla="*/ 142800 w 1155905"/>
                <a:gd name="connsiteY1" fmla="*/ 425672 h 642483"/>
                <a:gd name="connsiteX2" fmla="*/ 373514 w 1155905"/>
                <a:gd name="connsiteY2" fmla="*/ 629104 h 642483"/>
                <a:gd name="connsiteX3" fmla="*/ 760143 w 1155905"/>
                <a:gd name="connsiteY3" fmla="*/ 62489 h 642483"/>
                <a:gd name="connsiteX4" fmla="*/ 1155905 w 1155905"/>
                <a:gd name="connsiteY4" fmla="*/ 7785 h 642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905" h="642483">
                  <a:moveTo>
                    <a:pt x="0" y="7781"/>
                  </a:moveTo>
                  <a:cubicBezTo>
                    <a:pt x="20473" y="77430"/>
                    <a:pt x="93303" y="320164"/>
                    <a:pt x="142800" y="425672"/>
                  </a:cubicBezTo>
                  <a:cubicBezTo>
                    <a:pt x="192297" y="531180"/>
                    <a:pt x="270624" y="689635"/>
                    <a:pt x="373514" y="629104"/>
                  </a:cubicBezTo>
                  <a:cubicBezTo>
                    <a:pt x="476405" y="568574"/>
                    <a:pt x="580389" y="171253"/>
                    <a:pt x="760143" y="62489"/>
                  </a:cubicBezTo>
                  <a:cubicBezTo>
                    <a:pt x="939897" y="-46275"/>
                    <a:pt x="949049" y="23415"/>
                    <a:pt x="1155905" y="7785"/>
                  </a:cubicBezTo>
                </a:path>
              </a:pathLst>
            </a:custGeom>
            <a:noFill/>
            <a:ln w="190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prstClr val="white"/>
                </a:solidFill>
                <a:effectLst/>
                <a:uLnTx/>
                <a:uFillTx/>
                <a:latin typeface="Source Sans Pro" panose="020B0503030403020204" pitchFamily="34" charset="0"/>
                <a:ea typeface="+mn-ea"/>
                <a:cs typeface="+mn-cs"/>
              </a:endParaRPr>
            </a:p>
          </p:txBody>
        </p:sp>
      </p:grpSp>
      <p:sp>
        <p:nvSpPr>
          <p:cNvPr id="23" name="TextBox 22">
            <a:extLst>
              <a:ext uri="{FF2B5EF4-FFF2-40B4-BE49-F238E27FC236}">
                <a16:creationId xmlns:a16="http://schemas.microsoft.com/office/drawing/2014/main" id="{40AC1B16-D060-A249-5139-1B382C773481}"/>
              </a:ext>
            </a:extLst>
          </p:cNvPr>
          <p:cNvSpPr txBox="1"/>
          <p:nvPr/>
        </p:nvSpPr>
        <p:spPr>
          <a:xfrm>
            <a:off x="7853222" y="4714495"/>
            <a:ext cx="720000"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a:t>
            </a:r>
            <a:r>
              <a:rPr kumimoji="0" lang="en-GB" sz="1600" b="1" i="1"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t0</a:t>
            </a:r>
            <a:r>
              <a:rPr kumimoji="0" lang="en-GB" sz="1600" b="1"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Times New Roman" panose="02020603050405020304" pitchFamily="18" charset="0"/>
              </a:rPr>
              <a:t>)</a:t>
            </a:r>
          </a:p>
        </p:txBody>
      </p:sp>
      <p:sp>
        <p:nvSpPr>
          <p:cNvPr id="24" name="Right Brace 23">
            <a:extLst>
              <a:ext uri="{FF2B5EF4-FFF2-40B4-BE49-F238E27FC236}">
                <a16:creationId xmlns:a16="http://schemas.microsoft.com/office/drawing/2014/main" id="{4CC97C01-BCD4-795F-AE2A-264443C0C6D8}"/>
              </a:ext>
            </a:extLst>
          </p:cNvPr>
          <p:cNvSpPr/>
          <p:nvPr/>
        </p:nvSpPr>
        <p:spPr>
          <a:xfrm rot="5400000">
            <a:off x="7464177" y="4661040"/>
            <a:ext cx="180000" cy="313200"/>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a:ln>
                <a:noFill/>
              </a:ln>
              <a:solidFill>
                <a:schemeClr val="accent3"/>
              </a:solidFill>
              <a:effectLst/>
              <a:uLnTx/>
              <a:uFillTx/>
              <a:latin typeface="Source Sans Pro" panose="020B0503030403020204" pitchFamily="34" charset="0"/>
              <a:ea typeface="+mn-ea"/>
              <a:cs typeface="+mn-cs"/>
            </a:endParaRPr>
          </a:p>
        </p:txBody>
      </p:sp>
      <p:sp>
        <p:nvSpPr>
          <p:cNvPr id="25" name="Right Brace 24">
            <a:extLst>
              <a:ext uri="{FF2B5EF4-FFF2-40B4-BE49-F238E27FC236}">
                <a16:creationId xmlns:a16="http://schemas.microsoft.com/office/drawing/2014/main" id="{F0282A8C-FC3A-41DD-562E-58DA45FFABC5}"/>
              </a:ext>
            </a:extLst>
          </p:cNvPr>
          <p:cNvSpPr/>
          <p:nvPr/>
        </p:nvSpPr>
        <p:spPr>
          <a:xfrm rot="5400000">
            <a:off x="8763770" y="4661555"/>
            <a:ext cx="180000" cy="312170"/>
          </a:xfrm>
          <a:prstGeom prst="rightBrace">
            <a:avLst/>
          </a:prstGeom>
          <a:noFill/>
          <a:ln w="1905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dirty="0">
              <a:ln>
                <a:noFill/>
              </a:ln>
              <a:solidFill>
                <a:schemeClr val="accent3"/>
              </a:solidFill>
              <a:effectLst/>
              <a:uLnTx/>
              <a:uFillTx/>
              <a:latin typeface="Source Sans Pro" panose="020B0503030403020204" pitchFamily="34" charset="0"/>
              <a:ea typeface="+mn-ea"/>
              <a:cs typeface="+mn-cs"/>
            </a:endParaRPr>
          </a:p>
        </p:txBody>
      </p:sp>
    </p:spTree>
    <p:custDataLst>
      <p:tags r:id="rId1"/>
    </p:custDataLst>
    <p:extLst>
      <p:ext uri="{BB962C8B-B14F-4D97-AF65-F5344CB8AC3E}">
        <p14:creationId xmlns:p14="http://schemas.microsoft.com/office/powerpoint/2010/main" val="2091183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1F9A5-CA8A-4DB9-6446-97641160C88E}"/>
              </a:ext>
            </a:extLst>
          </p:cNvPr>
          <p:cNvSpPr>
            <a:spLocks noGrp="1"/>
          </p:cNvSpPr>
          <p:nvPr>
            <p:ph type="title"/>
          </p:nvPr>
        </p:nvSpPr>
        <p:spPr/>
        <p:txBody>
          <a:bodyPr/>
          <a:lstStyle/>
          <a:p>
            <a:r>
              <a:rPr lang="en-GB" sz="3200" dirty="0"/>
              <a:t>Conclusions</a:t>
            </a:r>
          </a:p>
        </p:txBody>
      </p:sp>
      <p:sp>
        <p:nvSpPr>
          <p:cNvPr id="3" name="Text Placeholder 2">
            <a:extLst>
              <a:ext uri="{FF2B5EF4-FFF2-40B4-BE49-F238E27FC236}">
                <a16:creationId xmlns:a16="http://schemas.microsoft.com/office/drawing/2014/main" id="{AA40C364-78E4-FB8C-031F-41FBA308386C}"/>
              </a:ext>
            </a:extLst>
          </p:cNvPr>
          <p:cNvSpPr>
            <a:spLocks noGrp="1"/>
          </p:cNvSpPr>
          <p:nvPr>
            <p:ph type="body" sz="quarter" idx="14"/>
          </p:nvPr>
        </p:nvSpPr>
        <p:spPr>
          <a:xfrm>
            <a:off x="128200" y="745613"/>
            <a:ext cx="8686937" cy="4204600"/>
          </a:xfrm>
        </p:spPr>
        <p:txBody>
          <a:bodyPr>
            <a:normAutofit/>
          </a:bodyPr>
          <a:lstStyle/>
          <a:p>
            <a:pPr marL="419100" indent="-342900">
              <a:buFont typeface="Arial" panose="020B0604020202020204" pitchFamily="34" charset="0"/>
              <a:buChar char="•"/>
            </a:pPr>
            <a:r>
              <a:rPr lang="en-GB" sz="2000" dirty="0">
                <a:solidFill>
                  <a:schemeClr val="bg2"/>
                </a:solidFill>
              </a:rPr>
              <a:t>CS expertise is a </a:t>
            </a:r>
            <a:r>
              <a:rPr lang="en-GB" sz="2000" b="1" dirty="0">
                <a:solidFill>
                  <a:schemeClr val="tx2"/>
                </a:solidFill>
              </a:rPr>
              <a:t>multi-dimensional construct</a:t>
            </a:r>
            <a:r>
              <a:rPr lang="en-GB" sz="2000" dirty="0">
                <a:solidFill>
                  <a:schemeClr val="bg2"/>
                </a:solidFill>
              </a:rPr>
              <a:t> that can be measured by a range of variables and k-means clustering. </a:t>
            </a:r>
          </a:p>
          <a:p>
            <a:pPr marL="419100" indent="-342900">
              <a:buFont typeface="Arial" panose="020B0604020202020204" pitchFamily="34" charset="0"/>
              <a:buChar char="•"/>
            </a:pPr>
            <a:r>
              <a:rPr lang="en-GB" sz="2000" dirty="0">
                <a:solidFill>
                  <a:schemeClr val="bg2"/>
                </a:solidFill>
              </a:rPr>
              <a:t>CS expertise</a:t>
            </a:r>
            <a:r>
              <a:rPr lang="en-GB" sz="2000" b="1" dirty="0">
                <a:solidFill>
                  <a:srgbClr val="7FFF7F"/>
                </a:solidFill>
              </a:rPr>
              <a:t> </a:t>
            </a:r>
            <a:r>
              <a:rPr lang="en-GB" sz="2000" dirty="0">
                <a:solidFill>
                  <a:schemeClr val="bg2"/>
                </a:solidFill>
              </a:rPr>
              <a:t>associated with greater</a:t>
            </a:r>
            <a:r>
              <a:rPr lang="en-GB" sz="2000" b="1" dirty="0">
                <a:solidFill>
                  <a:schemeClr val="tx2"/>
                </a:solidFill>
              </a:rPr>
              <a:t> processing speed </a:t>
            </a:r>
            <a:r>
              <a:rPr lang="en-GB" sz="2000" dirty="0">
                <a:solidFill>
                  <a:schemeClr val="bg2"/>
                </a:solidFill>
              </a:rPr>
              <a:t>performance, with </a:t>
            </a:r>
            <a:r>
              <a:rPr lang="en-GB" sz="2000" b="1" dirty="0">
                <a:solidFill>
                  <a:schemeClr val="tx2"/>
                </a:solidFill>
              </a:rPr>
              <a:t>no sacrifices in accuracy</a:t>
            </a:r>
            <a:r>
              <a:rPr lang="en-GB" sz="2000" dirty="0">
                <a:solidFill>
                  <a:schemeClr val="bg2"/>
                </a:solidFill>
              </a:rPr>
              <a:t>, but these advantages go </a:t>
            </a:r>
            <a:r>
              <a:rPr lang="en-GB" sz="2000" b="1" dirty="0">
                <a:solidFill>
                  <a:schemeClr val="tx2"/>
                </a:solidFill>
              </a:rPr>
              <a:t>beyond simple reaction times:</a:t>
            </a:r>
          </a:p>
          <a:p>
            <a:pPr marL="1257300" lvl="1" indent="-342900">
              <a:buFont typeface="Arial" panose="020B0604020202020204" pitchFamily="34" charset="0"/>
              <a:buChar char="•"/>
            </a:pPr>
            <a:r>
              <a:rPr lang="en-GB" sz="2000" dirty="0">
                <a:solidFill>
                  <a:schemeClr val="bg2"/>
                </a:solidFill>
              </a:rPr>
              <a:t>CS expertise associated with greater efficiency in </a:t>
            </a:r>
            <a:r>
              <a:rPr lang="en-GB" sz="2000" b="1" dirty="0">
                <a:solidFill>
                  <a:schemeClr val="tx2"/>
                </a:solidFill>
              </a:rPr>
              <a:t>information accumulation </a:t>
            </a:r>
            <a:r>
              <a:rPr lang="en-GB" sz="2000" dirty="0">
                <a:solidFill>
                  <a:schemeClr val="bg2"/>
                </a:solidFill>
              </a:rPr>
              <a:t>in tasks which require more </a:t>
            </a:r>
            <a:r>
              <a:rPr lang="en-GB" sz="2000" b="1" dirty="0">
                <a:solidFill>
                  <a:schemeClr val="tx2"/>
                </a:solidFill>
              </a:rPr>
              <a:t>cognitive flexibility</a:t>
            </a:r>
          </a:p>
          <a:p>
            <a:pPr marL="1257300" lvl="1" indent="-342900">
              <a:buFont typeface="Arial" panose="020B0604020202020204" pitchFamily="34" charset="0"/>
              <a:buChar char="•"/>
            </a:pPr>
            <a:r>
              <a:rPr lang="en-GB" sz="2000" dirty="0">
                <a:solidFill>
                  <a:schemeClr val="bg2"/>
                </a:solidFill>
              </a:rPr>
              <a:t>Associations are mostly related to </a:t>
            </a:r>
            <a:r>
              <a:rPr lang="en-GB" sz="2000" b="1" dirty="0">
                <a:solidFill>
                  <a:schemeClr val="tx2"/>
                </a:solidFill>
              </a:rPr>
              <a:t>non-decisional processes</a:t>
            </a:r>
            <a:r>
              <a:rPr lang="en-GB" sz="2000" dirty="0">
                <a:solidFill>
                  <a:schemeClr val="bg2"/>
                </a:solidFill>
              </a:rPr>
              <a:t> (encoding and response execution) </a:t>
            </a:r>
          </a:p>
        </p:txBody>
      </p:sp>
      <p:sp>
        <p:nvSpPr>
          <p:cNvPr id="4" name="Slide Number Placeholder 3">
            <a:extLst>
              <a:ext uri="{FF2B5EF4-FFF2-40B4-BE49-F238E27FC236}">
                <a16:creationId xmlns:a16="http://schemas.microsoft.com/office/drawing/2014/main" id="{54F398E5-54A2-0CD2-3B34-0022C17F35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14</a:t>
            </a:fld>
            <a:endParaRPr lang="en-GB"/>
          </a:p>
        </p:txBody>
      </p:sp>
      <p:sp>
        <p:nvSpPr>
          <p:cNvPr id="5" name="Rectangle 4">
            <a:extLst>
              <a:ext uri="{FF2B5EF4-FFF2-40B4-BE49-F238E27FC236}">
                <a16:creationId xmlns:a16="http://schemas.microsoft.com/office/drawing/2014/main" id="{763C943A-310D-84E6-C340-EA8E9EE3409E}"/>
              </a:ext>
            </a:extLst>
          </p:cNvPr>
          <p:cNvSpPr/>
          <p:nvPr/>
        </p:nvSpPr>
        <p:spPr>
          <a:xfrm>
            <a:off x="128200" y="4061640"/>
            <a:ext cx="8887600" cy="569404"/>
          </a:xfrm>
          <a:prstGeom prst="rect">
            <a:avLst/>
          </a:prstGeom>
          <a:solidFill>
            <a:schemeClr val="accent1"/>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bg2"/>
                </a:solidFill>
                <a:latin typeface="Source Sans Pro" panose="020B0503030403020204" pitchFamily="34" charset="0"/>
                <a:ea typeface="Source Sans Pro" panose="020B0503030403020204" pitchFamily="34" charset="0"/>
              </a:rPr>
              <a:t>Video gaming as a potential avenue for cognitive plasticity in speeded decision-making</a:t>
            </a:r>
          </a:p>
        </p:txBody>
      </p:sp>
    </p:spTree>
    <p:extLst>
      <p:ext uri="{BB962C8B-B14F-4D97-AF65-F5344CB8AC3E}">
        <p14:creationId xmlns:p14="http://schemas.microsoft.com/office/powerpoint/2010/main" val="7338272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70CC4-A454-377B-5667-9C71A8048C68}"/>
              </a:ext>
            </a:extLst>
          </p:cNvPr>
          <p:cNvSpPr>
            <a:spLocks noGrp="1"/>
          </p:cNvSpPr>
          <p:nvPr>
            <p:ph type="title"/>
          </p:nvPr>
        </p:nvSpPr>
        <p:spPr/>
        <p:txBody>
          <a:bodyPr/>
          <a:lstStyle/>
          <a:p>
            <a:r>
              <a:rPr lang="en-GB" dirty="0"/>
              <a:t>Background</a:t>
            </a:r>
          </a:p>
        </p:txBody>
      </p:sp>
      <p:sp>
        <p:nvSpPr>
          <p:cNvPr id="4" name="Text Placeholder 3">
            <a:extLst>
              <a:ext uri="{FF2B5EF4-FFF2-40B4-BE49-F238E27FC236}">
                <a16:creationId xmlns:a16="http://schemas.microsoft.com/office/drawing/2014/main" id="{5ED8D7A8-9ED2-2646-9452-8F025D427AE9}"/>
              </a:ext>
            </a:extLst>
          </p:cNvPr>
          <p:cNvSpPr>
            <a:spLocks noGrp="1"/>
          </p:cNvSpPr>
          <p:nvPr>
            <p:ph type="body" sz="quarter" idx="14"/>
          </p:nvPr>
        </p:nvSpPr>
        <p:spPr>
          <a:xfrm>
            <a:off x="128200" y="863600"/>
            <a:ext cx="8818950" cy="3928000"/>
          </a:xfrm>
        </p:spPr>
        <p:txBody>
          <a:bodyPr>
            <a:normAutofit/>
          </a:bodyPr>
          <a:lstStyle/>
          <a:p>
            <a:r>
              <a:rPr lang="en-GB" i="1" dirty="0">
                <a:solidFill>
                  <a:schemeClr val="tx2"/>
                </a:solidFill>
              </a:rPr>
              <a:t>Bediou et al. (2018) </a:t>
            </a:r>
            <a:r>
              <a:rPr lang="en-GB" dirty="0">
                <a:solidFill>
                  <a:schemeClr val="bg2"/>
                </a:solidFill>
              </a:rPr>
              <a:t>found</a:t>
            </a:r>
            <a:r>
              <a:rPr lang="en-GB" i="1" dirty="0">
                <a:solidFill>
                  <a:schemeClr val="tx2"/>
                </a:solidFill>
              </a:rPr>
              <a:t> </a:t>
            </a:r>
            <a:r>
              <a:rPr lang="en-GB" dirty="0"/>
              <a:t>large effects for Action Video Game play on perception (</a:t>
            </a:r>
            <a:r>
              <a:rPr lang="en-GB" b="1" dirty="0"/>
              <a:t>processing speed</a:t>
            </a:r>
            <a:r>
              <a:rPr lang="en-GB" dirty="0"/>
              <a:t>), spatial cognition, top-down attention, and a medium effect for </a:t>
            </a:r>
            <a:r>
              <a:rPr lang="en-GB" b="1" dirty="0"/>
              <a:t>multitasking</a:t>
            </a:r>
            <a:r>
              <a:rPr lang="en-GB" dirty="0"/>
              <a:t>. </a:t>
            </a:r>
          </a:p>
          <a:p>
            <a:r>
              <a:rPr lang="en-GB" i="1" dirty="0">
                <a:solidFill>
                  <a:schemeClr val="tx2"/>
                </a:solidFill>
              </a:rPr>
              <a:t>Bediou et al. (2023) </a:t>
            </a:r>
            <a:r>
              <a:rPr lang="en-GB" dirty="0"/>
              <a:t>replication finding the same as above, now a large main effect on </a:t>
            </a:r>
            <a:r>
              <a:rPr lang="en-GB" b="1" dirty="0"/>
              <a:t>multitasking</a:t>
            </a:r>
            <a:r>
              <a:rPr lang="en-GB" dirty="0"/>
              <a:t>.</a:t>
            </a:r>
          </a:p>
          <a:p>
            <a:r>
              <a:rPr lang="en-GB" i="1" dirty="0">
                <a:solidFill>
                  <a:schemeClr val="tx2"/>
                </a:solidFill>
              </a:rPr>
              <a:t>Sala et al. (2018) </a:t>
            </a:r>
            <a:r>
              <a:rPr lang="en-GB" dirty="0">
                <a:solidFill>
                  <a:schemeClr val="bg2"/>
                </a:solidFill>
              </a:rPr>
              <a:t>found</a:t>
            </a:r>
            <a:r>
              <a:rPr lang="en-GB" i="1" dirty="0">
                <a:solidFill>
                  <a:schemeClr val="tx2"/>
                </a:solidFill>
              </a:rPr>
              <a:t> </a:t>
            </a:r>
            <a:r>
              <a:rPr lang="en-GB" dirty="0"/>
              <a:t>weak correlations between video game play and cognition.</a:t>
            </a:r>
          </a:p>
        </p:txBody>
      </p:sp>
      <p:sp>
        <p:nvSpPr>
          <p:cNvPr id="3" name="Slide Number Placeholder 2">
            <a:extLst>
              <a:ext uri="{FF2B5EF4-FFF2-40B4-BE49-F238E27FC236}">
                <a16:creationId xmlns:a16="http://schemas.microsoft.com/office/drawing/2014/main" id="{F8041E08-6323-0A6D-FA2E-91DB9F6992E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a:t>
            </a:fld>
            <a:endParaRPr lang="en-GB"/>
          </a:p>
        </p:txBody>
      </p:sp>
    </p:spTree>
    <p:extLst>
      <p:ext uri="{BB962C8B-B14F-4D97-AF65-F5344CB8AC3E}">
        <p14:creationId xmlns:p14="http://schemas.microsoft.com/office/powerpoint/2010/main" val="3145059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9AA1F-8FF6-3085-8682-B32AC78A01C8}"/>
              </a:ext>
            </a:extLst>
          </p:cNvPr>
          <p:cNvSpPr>
            <a:spLocks noGrp="1"/>
          </p:cNvSpPr>
          <p:nvPr>
            <p:ph type="title"/>
          </p:nvPr>
        </p:nvSpPr>
        <p:spPr/>
        <p:txBody>
          <a:bodyPr/>
          <a:lstStyle/>
          <a:p>
            <a:r>
              <a:rPr lang="en-GB" dirty="0"/>
              <a:t>Method</a:t>
            </a:r>
          </a:p>
        </p:txBody>
      </p:sp>
      <p:sp>
        <p:nvSpPr>
          <p:cNvPr id="3" name="Text Placeholder 2">
            <a:extLst>
              <a:ext uri="{FF2B5EF4-FFF2-40B4-BE49-F238E27FC236}">
                <a16:creationId xmlns:a16="http://schemas.microsoft.com/office/drawing/2014/main" id="{C52053C3-2953-BFDA-5983-53569CB25C74}"/>
              </a:ext>
            </a:extLst>
          </p:cNvPr>
          <p:cNvSpPr>
            <a:spLocks noGrp="1"/>
          </p:cNvSpPr>
          <p:nvPr>
            <p:ph type="body" sz="quarter" idx="14"/>
          </p:nvPr>
        </p:nvSpPr>
        <p:spPr/>
        <p:txBody>
          <a:bodyPr/>
          <a:lstStyle/>
          <a:p>
            <a:r>
              <a:rPr lang="en-GB" sz="2000" b="1" dirty="0">
                <a:solidFill>
                  <a:schemeClr val="bg2"/>
                </a:solidFill>
              </a:rPr>
              <a:t>Choice Reaction Time Task 	</a:t>
            </a:r>
            <a:r>
              <a:rPr lang="en-GB" dirty="0">
                <a:solidFill>
                  <a:schemeClr val="bg2"/>
                </a:solidFill>
              </a:rPr>
              <a:t>	</a:t>
            </a:r>
          </a:p>
        </p:txBody>
      </p:sp>
      <p:sp>
        <p:nvSpPr>
          <p:cNvPr id="4" name="Slide Number Placeholder 3">
            <a:extLst>
              <a:ext uri="{FF2B5EF4-FFF2-40B4-BE49-F238E27FC236}">
                <a16:creationId xmlns:a16="http://schemas.microsoft.com/office/drawing/2014/main" id="{1D253C1B-5B2D-13EF-F586-6F6E567367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a:t>
            </a:fld>
            <a:endParaRPr lang="en-GB"/>
          </a:p>
        </p:txBody>
      </p:sp>
      <p:pic>
        <p:nvPicPr>
          <p:cNvPr id="5" name="Content Placeholder 40">
            <a:extLst>
              <a:ext uri="{FF2B5EF4-FFF2-40B4-BE49-F238E27FC236}">
                <a16:creationId xmlns:a16="http://schemas.microsoft.com/office/drawing/2014/main" id="{3BE5CF8F-4FB0-E5A5-EC87-DFE9195DE21D}"/>
              </a:ext>
            </a:extLst>
          </p:cNvPr>
          <p:cNvPicPr>
            <a:picLocks noGrp="1" noChangeAspect="1"/>
          </p:cNvPicPr>
          <p:nvPr>
            <p:ph sz="half" idx="1"/>
          </p:nvPr>
        </p:nvPicPr>
        <p:blipFill>
          <a:blip r:embed="rId4"/>
          <a:stretch>
            <a:fillRect/>
          </a:stretch>
        </p:blipFill>
        <p:spPr>
          <a:xfrm>
            <a:off x="269062" y="1536205"/>
            <a:ext cx="4302938" cy="2662590"/>
          </a:xfrm>
          <a:prstGeom prst="rect">
            <a:avLst/>
          </a:prstGeom>
        </p:spPr>
      </p:pic>
      <p:sp>
        <p:nvSpPr>
          <p:cNvPr id="8" name="Text Placeholder 2">
            <a:extLst>
              <a:ext uri="{FF2B5EF4-FFF2-40B4-BE49-F238E27FC236}">
                <a16:creationId xmlns:a16="http://schemas.microsoft.com/office/drawing/2014/main" id="{1C9F4B6E-0FDA-7F08-0202-A8DE8CC94600}"/>
              </a:ext>
            </a:extLst>
          </p:cNvPr>
          <p:cNvSpPr txBox="1">
            <a:spLocks/>
          </p:cNvSpPr>
          <p:nvPr/>
        </p:nvSpPr>
        <p:spPr>
          <a:xfrm>
            <a:off x="4572000" y="762000"/>
            <a:ext cx="4516012" cy="411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marL="0">
              <a:lnSpc>
                <a:spcPct val="90000"/>
              </a:lnSpc>
              <a:spcAft>
                <a:spcPts val="600"/>
              </a:spcAft>
            </a:pPr>
            <a:r>
              <a:rPr lang="en-GB" sz="1600" b="1" dirty="0">
                <a:solidFill>
                  <a:schemeClr val="bg2"/>
                </a:solidFill>
              </a:rPr>
              <a:t>Three Blocks:</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Single-rule 1: </a:t>
            </a:r>
            <a:r>
              <a:rPr lang="en-GB" sz="1600" dirty="0">
                <a:solidFill>
                  <a:schemeClr val="bg2"/>
                </a:solidFill>
              </a:rPr>
              <a:t>64 trials of shape followed by 64 trials of colour </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Mixed-rule: </a:t>
            </a:r>
            <a:r>
              <a:rPr lang="en-GB" sz="1600" dirty="0">
                <a:solidFill>
                  <a:schemeClr val="bg2"/>
                </a:solidFill>
              </a:rPr>
              <a:t>129 trials switching between shape and colour rule</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Single-rule 2: </a:t>
            </a:r>
            <a:r>
              <a:rPr lang="en-GB" sz="1600" dirty="0">
                <a:solidFill>
                  <a:schemeClr val="bg2"/>
                </a:solidFill>
              </a:rPr>
              <a:t>64 trials of colour followed by 64 trials of shape</a:t>
            </a:r>
          </a:p>
          <a:p>
            <a:pPr marL="0" algn="ctr">
              <a:lnSpc>
                <a:spcPct val="90000"/>
              </a:lnSpc>
              <a:spcAft>
                <a:spcPts val="600"/>
              </a:spcAft>
            </a:pPr>
            <a:r>
              <a:rPr lang="en-GB" sz="1600" b="1" dirty="0">
                <a:solidFill>
                  <a:schemeClr val="bg2"/>
                </a:solidFill>
              </a:rPr>
              <a:t>n = 385</a:t>
            </a:r>
          </a:p>
          <a:p>
            <a:pPr marL="0">
              <a:lnSpc>
                <a:spcPct val="90000"/>
              </a:lnSpc>
              <a:spcAft>
                <a:spcPts val="600"/>
              </a:spcAft>
            </a:pPr>
            <a:r>
              <a:rPr lang="en-GB" sz="1600" b="1" dirty="0">
                <a:solidFill>
                  <a:schemeClr val="bg2"/>
                </a:solidFill>
              </a:rPr>
              <a:t>Within the Mixed-Rule Block:</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Repetition trials: </a:t>
            </a:r>
            <a:r>
              <a:rPr lang="en-GB" sz="1600" dirty="0">
                <a:solidFill>
                  <a:schemeClr val="bg2"/>
                </a:solidFill>
              </a:rPr>
              <a:t>two successive trials in which the same rule is applied (shape + shape)</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rPr>
              <a:t>Switch trials: </a:t>
            </a:r>
            <a:r>
              <a:rPr lang="en-GB" sz="1600" dirty="0">
                <a:solidFill>
                  <a:schemeClr val="bg2"/>
                </a:solidFill>
              </a:rPr>
              <a:t>rule changed from the preceding trial to the current trial (shape + colour)</a:t>
            </a:r>
          </a:p>
        </p:txBody>
      </p:sp>
    </p:spTree>
    <p:custDataLst>
      <p:tags r:id="rId1"/>
    </p:custDataLst>
    <p:extLst>
      <p:ext uri="{BB962C8B-B14F-4D97-AF65-F5344CB8AC3E}">
        <p14:creationId xmlns:p14="http://schemas.microsoft.com/office/powerpoint/2010/main" val="3043212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8">
                                            <p:txEl>
                                              <p:pRg st="3" end="3"/>
                                            </p:txEl>
                                          </p:spTgt>
                                        </p:tgtEl>
                                        <p:attrNameLst>
                                          <p:attrName>style.visibility</p:attrName>
                                        </p:attrNameLst>
                                      </p:cBhvr>
                                      <p:to>
                                        <p:strVal val="visible"/>
                                      </p:to>
                                    </p:set>
                                    <p:animEffect transition="in" filter="fade">
                                      <p:cBhvr>
                                        <p:cTn id="16" dur="500"/>
                                        <p:tgtEl>
                                          <p:spTgt spid="8">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animEffect transition="in" filter="fade">
                                      <p:cBhvr>
                                        <p:cTn id="19" dur="500"/>
                                        <p:tgtEl>
                                          <p:spTgt spid="8">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fade">
                                      <p:cBhvr>
                                        <p:cTn id="24" dur="500"/>
                                        <p:tgtEl>
                                          <p:spTgt spid="8">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animEffect transition="in" filter="fade">
                                      <p:cBhvr>
                                        <p:cTn id="27" dur="500"/>
                                        <p:tgtEl>
                                          <p:spTgt spid="8">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fade">
                                      <p:cBhvr>
                                        <p:cTn id="30"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9AA1F-8FF6-3085-8682-B32AC78A01C8}"/>
              </a:ext>
            </a:extLst>
          </p:cNvPr>
          <p:cNvSpPr>
            <a:spLocks noGrp="1"/>
          </p:cNvSpPr>
          <p:nvPr>
            <p:ph type="title"/>
          </p:nvPr>
        </p:nvSpPr>
        <p:spPr/>
        <p:txBody>
          <a:bodyPr/>
          <a:lstStyle/>
          <a:p>
            <a:r>
              <a:rPr lang="en-GB" dirty="0"/>
              <a:t>Method</a:t>
            </a:r>
          </a:p>
        </p:txBody>
      </p:sp>
      <p:sp>
        <p:nvSpPr>
          <p:cNvPr id="3" name="Text Placeholder 2">
            <a:extLst>
              <a:ext uri="{FF2B5EF4-FFF2-40B4-BE49-F238E27FC236}">
                <a16:creationId xmlns:a16="http://schemas.microsoft.com/office/drawing/2014/main" id="{C52053C3-2953-BFDA-5983-53569CB25C74}"/>
              </a:ext>
            </a:extLst>
          </p:cNvPr>
          <p:cNvSpPr>
            <a:spLocks noGrp="1"/>
          </p:cNvSpPr>
          <p:nvPr>
            <p:ph type="body" sz="quarter" idx="14"/>
          </p:nvPr>
        </p:nvSpPr>
        <p:spPr/>
        <p:txBody>
          <a:bodyPr/>
          <a:lstStyle/>
          <a:p>
            <a:r>
              <a:rPr lang="en-GB" sz="2000" b="1" dirty="0"/>
              <a:t>Choice Reaction Time Task 	</a:t>
            </a:r>
            <a:r>
              <a:rPr lang="en-GB" dirty="0"/>
              <a:t>	</a:t>
            </a:r>
          </a:p>
        </p:txBody>
      </p:sp>
      <p:sp>
        <p:nvSpPr>
          <p:cNvPr id="4" name="Slide Number Placeholder 3">
            <a:extLst>
              <a:ext uri="{FF2B5EF4-FFF2-40B4-BE49-F238E27FC236}">
                <a16:creationId xmlns:a16="http://schemas.microsoft.com/office/drawing/2014/main" id="{1D253C1B-5B2D-13EF-F586-6F6E567367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4</a:t>
            </a:fld>
            <a:endParaRPr lang="en-GB"/>
          </a:p>
        </p:txBody>
      </p:sp>
      <p:pic>
        <p:nvPicPr>
          <p:cNvPr id="5" name="Content Placeholder 40">
            <a:extLst>
              <a:ext uri="{FF2B5EF4-FFF2-40B4-BE49-F238E27FC236}">
                <a16:creationId xmlns:a16="http://schemas.microsoft.com/office/drawing/2014/main" id="{3BE5CF8F-4FB0-E5A5-EC87-DFE9195DE21D}"/>
              </a:ext>
            </a:extLst>
          </p:cNvPr>
          <p:cNvPicPr>
            <a:picLocks noGrp="1" noChangeAspect="1"/>
          </p:cNvPicPr>
          <p:nvPr>
            <p:ph sz="half" idx="1"/>
          </p:nvPr>
        </p:nvPicPr>
        <p:blipFill>
          <a:blip r:embed="rId4"/>
          <a:stretch>
            <a:fillRect/>
          </a:stretch>
        </p:blipFill>
        <p:spPr>
          <a:xfrm>
            <a:off x="269062" y="1536205"/>
            <a:ext cx="4302938" cy="2662590"/>
          </a:xfrm>
          <a:prstGeom prst="rect">
            <a:avLst/>
          </a:prstGeom>
        </p:spPr>
      </p:pic>
      <p:sp>
        <p:nvSpPr>
          <p:cNvPr id="8" name="Text Placeholder 2">
            <a:extLst>
              <a:ext uri="{FF2B5EF4-FFF2-40B4-BE49-F238E27FC236}">
                <a16:creationId xmlns:a16="http://schemas.microsoft.com/office/drawing/2014/main" id="{1C9F4B6E-0FDA-7F08-0202-A8DE8CC94600}"/>
              </a:ext>
            </a:extLst>
          </p:cNvPr>
          <p:cNvSpPr txBox="1">
            <a:spLocks/>
          </p:cNvSpPr>
          <p:nvPr/>
        </p:nvSpPr>
        <p:spPr>
          <a:xfrm>
            <a:off x="4712862" y="740229"/>
            <a:ext cx="4375150" cy="41474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marL="0">
              <a:lnSpc>
                <a:spcPct val="90000"/>
              </a:lnSpc>
              <a:spcAft>
                <a:spcPts val="600"/>
              </a:spcAft>
            </a:pPr>
            <a:r>
              <a:rPr lang="en-GB" sz="1600" b="1" dirty="0">
                <a:solidFill>
                  <a:schemeClr val="bg2"/>
                </a:solidFill>
                <a:latin typeface="Source Sans Pro" panose="020B0503030403020204" pitchFamily="34" charset="0"/>
              </a:rPr>
              <a:t>Trial Types</a:t>
            </a:r>
          </a:p>
          <a:p>
            <a:pPr marL="342900" indent="-342900">
              <a:lnSpc>
                <a:spcPct val="90000"/>
              </a:lnSpc>
              <a:spcAft>
                <a:spcPts val="600"/>
              </a:spcAft>
              <a:buSzPct val="100000"/>
              <a:buFont typeface="+mj-lt"/>
              <a:buAutoNum type="arabicPeriod"/>
            </a:pPr>
            <a:r>
              <a:rPr lang="en-GB" sz="1600" dirty="0">
                <a:solidFill>
                  <a:schemeClr val="bg2"/>
                </a:solidFill>
                <a:latin typeface="Source Sans Pro" panose="020B0503030403020204" pitchFamily="34" charset="0"/>
              </a:rPr>
              <a:t>Single trials</a:t>
            </a:r>
          </a:p>
          <a:p>
            <a:pPr marL="342900" indent="-342900">
              <a:lnSpc>
                <a:spcPct val="90000"/>
              </a:lnSpc>
              <a:spcAft>
                <a:spcPts val="600"/>
              </a:spcAft>
              <a:buSzPct val="100000"/>
              <a:buFont typeface="+mj-lt"/>
              <a:buAutoNum type="arabicPeriod"/>
            </a:pPr>
            <a:r>
              <a:rPr lang="en-GB" sz="1600" dirty="0">
                <a:solidFill>
                  <a:schemeClr val="bg2"/>
                </a:solidFill>
                <a:latin typeface="Source Sans Pro" panose="020B0503030403020204" pitchFamily="34" charset="0"/>
              </a:rPr>
              <a:t>Repetition trials</a:t>
            </a:r>
          </a:p>
          <a:p>
            <a:pPr marL="342900" indent="-342900">
              <a:lnSpc>
                <a:spcPct val="90000"/>
              </a:lnSpc>
              <a:spcAft>
                <a:spcPts val="600"/>
              </a:spcAft>
              <a:buSzPct val="100000"/>
              <a:buFont typeface="+mj-lt"/>
              <a:buAutoNum type="arabicPeriod"/>
            </a:pPr>
            <a:r>
              <a:rPr lang="en-GB" sz="1600" dirty="0">
                <a:solidFill>
                  <a:schemeClr val="bg2"/>
                </a:solidFill>
                <a:latin typeface="Source Sans Pro" panose="020B0503030403020204" pitchFamily="34" charset="0"/>
              </a:rPr>
              <a:t>Switch trials</a:t>
            </a:r>
          </a:p>
          <a:p>
            <a:pPr marL="285750" indent="-285750">
              <a:lnSpc>
                <a:spcPct val="90000"/>
              </a:lnSpc>
              <a:spcAft>
                <a:spcPts val="600"/>
              </a:spcAft>
              <a:buFont typeface="Arial" panose="020B0604020202020204" pitchFamily="34" charset="0"/>
              <a:buChar char="•"/>
            </a:pPr>
            <a:endParaRPr lang="en-GB" sz="1600" dirty="0">
              <a:solidFill>
                <a:schemeClr val="bg2"/>
              </a:solidFill>
              <a:latin typeface="Source Sans Pro" panose="020B0503030403020204" pitchFamily="34" charset="0"/>
            </a:endParaRPr>
          </a:p>
          <a:p>
            <a:pPr marL="0">
              <a:lnSpc>
                <a:spcPct val="90000"/>
              </a:lnSpc>
              <a:spcAft>
                <a:spcPts val="600"/>
              </a:spcAft>
            </a:pPr>
            <a:r>
              <a:rPr lang="en-GB" sz="1600" b="1" dirty="0">
                <a:solidFill>
                  <a:schemeClr val="bg2"/>
                </a:solidFill>
                <a:latin typeface="Source Sans Pro" panose="020B0503030403020204" pitchFamily="34" charset="0"/>
              </a:rPr>
              <a:t>Measures</a:t>
            </a:r>
          </a:p>
          <a:p>
            <a:pPr marL="285750" indent="-285750">
              <a:lnSpc>
                <a:spcPct val="90000"/>
              </a:lnSpc>
              <a:spcAft>
                <a:spcPts val="600"/>
              </a:spcAft>
              <a:buSzPct val="150000"/>
              <a:buFont typeface="Arial" panose="020B0604020202020204" pitchFamily="34" charset="0"/>
              <a:buChar char="•"/>
            </a:pPr>
            <a:r>
              <a:rPr lang="en-GB" sz="1600" dirty="0">
                <a:solidFill>
                  <a:schemeClr val="bg2"/>
                </a:solidFill>
                <a:latin typeface="Source Sans Pro" panose="020B0503030403020204" pitchFamily="34" charset="0"/>
              </a:rPr>
              <a:t>RTs </a:t>
            </a:r>
          </a:p>
          <a:p>
            <a:pPr marL="285750" indent="-285750">
              <a:lnSpc>
                <a:spcPct val="90000"/>
              </a:lnSpc>
              <a:spcAft>
                <a:spcPts val="600"/>
              </a:spcAft>
              <a:buSzPct val="150000"/>
              <a:buFont typeface="Arial" panose="020B0604020202020204" pitchFamily="34" charset="0"/>
              <a:buChar char="•"/>
            </a:pPr>
            <a:r>
              <a:rPr lang="en-GB" sz="1600" dirty="0">
                <a:solidFill>
                  <a:schemeClr val="bg2"/>
                </a:solidFill>
                <a:latin typeface="Source Sans Pro" panose="020B0503030403020204" pitchFamily="34" charset="0"/>
              </a:rPr>
              <a:t>Accuracy Score</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latin typeface="Source Sans Pro" panose="020B0503030403020204" pitchFamily="34" charset="0"/>
              </a:rPr>
              <a:t>Mixing Costs: </a:t>
            </a:r>
            <a:r>
              <a:rPr lang="en-GB" sz="1600" dirty="0">
                <a:solidFill>
                  <a:schemeClr val="bg2"/>
                </a:solidFill>
                <a:latin typeface="Source Sans Pro" panose="020B0503030403020204" pitchFamily="34" charset="0"/>
              </a:rPr>
              <a:t>RT performance cost of mixing two tasks (repetition trial RTs – single trial RTs)</a:t>
            </a:r>
          </a:p>
          <a:p>
            <a:pPr marL="285750" indent="-285750">
              <a:lnSpc>
                <a:spcPct val="90000"/>
              </a:lnSpc>
              <a:spcAft>
                <a:spcPts val="600"/>
              </a:spcAft>
              <a:buSzPct val="150000"/>
              <a:buFont typeface="Arial" panose="020B0604020202020204" pitchFamily="34" charset="0"/>
              <a:buChar char="•"/>
            </a:pPr>
            <a:r>
              <a:rPr lang="en-GB" sz="1600" b="1" dirty="0">
                <a:solidFill>
                  <a:schemeClr val="bg2"/>
                </a:solidFill>
                <a:latin typeface="Source Sans Pro" panose="020B0503030403020204" pitchFamily="34" charset="0"/>
              </a:rPr>
              <a:t>Switching Costs: </a:t>
            </a:r>
            <a:r>
              <a:rPr lang="en-GB" sz="1600" dirty="0">
                <a:solidFill>
                  <a:schemeClr val="bg2"/>
                </a:solidFill>
                <a:latin typeface="Source Sans Pro" panose="020B0503030403020204" pitchFamily="34" charset="0"/>
              </a:rPr>
              <a:t>RT performance cost of switching from one task to another (switch trial RTs – repetition trial RTs)</a:t>
            </a:r>
          </a:p>
        </p:txBody>
      </p:sp>
    </p:spTree>
    <p:custDataLst>
      <p:tags r:id="rId1"/>
    </p:custDataLst>
    <p:extLst>
      <p:ext uri="{BB962C8B-B14F-4D97-AF65-F5344CB8AC3E}">
        <p14:creationId xmlns:p14="http://schemas.microsoft.com/office/powerpoint/2010/main" val="3024755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90A423-FEBF-C648-A701-D1DF13FD2D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BD984D-399B-3DFD-B673-69D96A364BDC}"/>
              </a:ext>
            </a:extLst>
          </p:cNvPr>
          <p:cNvSpPr>
            <a:spLocks noGrp="1"/>
          </p:cNvSpPr>
          <p:nvPr>
            <p:ph type="title"/>
          </p:nvPr>
        </p:nvSpPr>
        <p:spPr/>
        <p:txBody>
          <a:bodyPr/>
          <a:lstStyle/>
          <a:p>
            <a:r>
              <a:rPr lang="en-GB" dirty="0"/>
              <a:t>Method</a:t>
            </a:r>
          </a:p>
        </p:txBody>
      </p:sp>
      <p:sp>
        <p:nvSpPr>
          <p:cNvPr id="3" name="Text Placeholder 2">
            <a:extLst>
              <a:ext uri="{FF2B5EF4-FFF2-40B4-BE49-F238E27FC236}">
                <a16:creationId xmlns:a16="http://schemas.microsoft.com/office/drawing/2014/main" id="{5BE0A107-CD9E-D904-033D-3CB4007158AA}"/>
              </a:ext>
            </a:extLst>
          </p:cNvPr>
          <p:cNvSpPr>
            <a:spLocks noGrp="1"/>
          </p:cNvSpPr>
          <p:nvPr>
            <p:ph type="body" sz="quarter" idx="14"/>
          </p:nvPr>
        </p:nvSpPr>
        <p:spPr/>
        <p:txBody>
          <a:bodyPr/>
          <a:lstStyle/>
          <a:p>
            <a:r>
              <a:rPr lang="en-GB" sz="2000" b="1" dirty="0"/>
              <a:t>Choice Reaction Time Task 	</a:t>
            </a:r>
            <a:r>
              <a:rPr lang="en-GB" dirty="0"/>
              <a:t>	</a:t>
            </a:r>
          </a:p>
        </p:txBody>
      </p:sp>
      <p:sp>
        <p:nvSpPr>
          <p:cNvPr id="4" name="Slide Number Placeholder 3">
            <a:extLst>
              <a:ext uri="{FF2B5EF4-FFF2-40B4-BE49-F238E27FC236}">
                <a16:creationId xmlns:a16="http://schemas.microsoft.com/office/drawing/2014/main" id="{E072E0EE-1C9B-1B5C-0CBB-A6FF8A78059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5</a:t>
            </a:fld>
            <a:endParaRPr lang="en-GB"/>
          </a:p>
        </p:txBody>
      </p:sp>
      <p:pic>
        <p:nvPicPr>
          <p:cNvPr id="5" name="Content Placeholder 40">
            <a:extLst>
              <a:ext uri="{FF2B5EF4-FFF2-40B4-BE49-F238E27FC236}">
                <a16:creationId xmlns:a16="http://schemas.microsoft.com/office/drawing/2014/main" id="{ABBF6EDF-F17D-8E80-048D-153EF7DDB057}"/>
              </a:ext>
            </a:extLst>
          </p:cNvPr>
          <p:cNvPicPr>
            <a:picLocks noGrp="1" noChangeAspect="1"/>
          </p:cNvPicPr>
          <p:nvPr>
            <p:ph sz="half" idx="1"/>
          </p:nvPr>
        </p:nvPicPr>
        <p:blipFill>
          <a:blip r:embed="rId4"/>
          <a:stretch>
            <a:fillRect/>
          </a:stretch>
        </p:blipFill>
        <p:spPr>
          <a:xfrm>
            <a:off x="269062" y="1536205"/>
            <a:ext cx="4302938" cy="2662590"/>
          </a:xfrm>
          <a:prstGeom prst="rect">
            <a:avLst/>
          </a:prstGeom>
        </p:spPr>
      </p:pic>
      <p:sp>
        <p:nvSpPr>
          <p:cNvPr id="6" name="TextBox 5">
            <a:extLst>
              <a:ext uri="{FF2B5EF4-FFF2-40B4-BE49-F238E27FC236}">
                <a16:creationId xmlns:a16="http://schemas.microsoft.com/office/drawing/2014/main" id="{2D89CE30-DB2D-2A28-A225-FAD533567847}"/>
              </a:ext>
            </a:extLst>
          </p:cNvPr>
          <p:cNvSpPr txBox="1"/>
          <p:nvPr/>
        </p:nvSpPr>
        <p:spPr>
          <a:xfrm>
            <a:off x="5458914" y="3261271"/>
            <a:ext cx="3261344" cy="1077218"/>
          </a:xfrm>
          <a:prstGeom prst="rect">
            <a:avLst/>
          </a:prstGeom>
          <a:noFill/>
        </p:spPr>
        <p:txBody>
          <a:bodyPr wrap="square" rtlCol="0">
            <a:spAutoFit/>
          </a:bodyPr>
          <a:lstStyle/>
          <a:p>
            <a:pPr marL="285750" indent="-285750">
              <a:buSzPct val="150000"/>
              <a:buFont typeface="Arial" panose="020B0604020202020204" pitchFamily="34" charset="0"/>
              <a:buChar char="•"/>
            </a:pPr>
            <a:r>
              <a:rPr lang="en-GB" sz="1600" dirty="0">
                <a:solidFill>
                  <a:schemeClr val="bg2"/>
                </a:solidFill>
                <a:latin typeface="Source Sans Pro" panose="020B0503030403020204" pitchFamily="34" charset="0"/>
              </a:rPr>
              <a:t>Total hours of playtime</a:t>
            </a:r>
          </a:p>
          <a:p>
            <a:pPr marL="285750" indent="-285750">
              <a:buSzPct val="150000"/>
              <a:buFont typeface="Arial" panose="020B0604020202020204" pitchFamily="34" charset="0"/>
              <a:buChar char="•"/>
            </a:pPr>
            <a:r>
              <a:rPr lang="en-GB" sz="1600" dirty="0">
                <a:solidFill>
                  <a:schemeClr val="bg2"/>
                </a:solidFill>
                <a:latin typeface="Source Sans Pro" panose="020B0503030403020204" pitchFamily="34" charset="0"/>
              </a:rPr>
              <a:t>Weekly hours of playtime</a:t>
            </a:r>
          </a:p>
          <a:p>
            <a:pPr marL="285750" indent="-285750">
              <a:buSzPct val="150000"/>
              <a:buFont typeface="Arial" panose="020B0604020202020204" pitchFamily="34" charset="0"/>
              <a:buChar char="•"/>
            </a:pPr>
            <a:r>
              <a:rPr lang="en-GB" sz="1600" dirty="0">
                <a:solidFill>
                  <a:schemeClr val="bg2"/>
                </a:solidFill>
                <a:latin typeface="Source Sans Pro" panose="020B0503030403020204" pitchFamily="34" charset="0"/>
              </a:rPr>
              <a:t>Current Ranking in CS</a:t>
            </a:r>
          </a:p>
          <a:p>
            <a:pPr marL="285750" indent="-285750">
              <a:buSzPct val="150000"/>
              <a:buFont typeface="Arial" panose="020B0604020202020204" pitchFamily="34" charset="0"/>
              <a:buChar char="•"/>
            </a:pPr>
            <a:r>
              <a:rPr lang="en-GB" sz="1600" dirty="0">
                <a:solidFill>
                  <a:schemeClr val="bg2"/>
                </a:solidFill>
                <a:latin typeface="Source Sans Pro" panose="020B0503030403020204" pitchFamily="34" charset="0"/>
              </a:rPr>
              <a:t>Self-rated expertise</a:t>
            </a:r>
          </a:p>
        </p:txBody>
      </p:sp>
      <p:pic>
        <p:nvPicPr>
          <p:cNvPr id="7" name="Graphic 6" descr="Clipboard Mixed outline">
            <a:extLst>
              <a:ext uri="{FF2B5EF4-FFF2-40B4-BE49-F238E27FC236}">
                <a16:creationId xmlns:a16="http://schemas.microsoft.com/office/drawing/2014/main" id="{A2068FFE-AA36-AFCD-5EB1-7544245AEBB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981246">
            <a:off x="7629144" y="2154282"/>
            <a:ext cx="973725" cy="973725"/>
          </a:xfrm>
          <a:prstGeom prst="rect">
            <a:avLst/>
          </a:prstGeom>
        </p:spPr>
      </p:pic>
      <p:graphicFrame>
        <p:nvGraphicFramePr>
          <p:cNvPr id="9" name="Diagram 8">
            <a:extLst>
              <a:ext uri="{FF2B5EF4-FFF2-40B4-BE49-F238E27FC236}">
                <a16:creationId xmlns:a16="http://schemas.microsoft.com/office/drawing/2014/main" id="{94110702-AE3C-CD6C-D032-26DBCB7D8615}"/>
              </a:ext>
            </a:extLst>
          </p:cNvPr>
          <p:cNvGraphicFramePr/>
          <p:nvPr>
            <p:extLst>
              <p:ext uri="{D42A27DB-BD31-4B8C-83A1-F6EECF244321}">
                <p14:modId xmlns:p14="http://schemas.microsoft.com/office/powerpoint/2010/main" val="3724858423"/>
              </p:ext>
            </p:extLst>
          </p:nvPr>
        </p:nvGraphicFramePr>
        <p:xfrm>
          <a:off x="4712862" y="943800"/>
          <a:ext cx="3574756" cy="244925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ustDataLst>
      <p:tags r:id="rId1"/>
    </p:custDataLst>
    <p:extLst>
      <p:ext uri="{BB962C8B-B14F-4D97-AF65-F5344CB8AC3E}">
        <p14:creationId xmlns:p14="http://schemas.microsoft.com/office/powerpoint/2010/main" val="3546134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Graphic spid="9"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699A3F-91B6-84CF-A0C6-10AC188B02AE}"/>
              </a:ext>
            </a:extLst>
          </p:cNvPr>
          <p:cNvSpPr>
            <a:spLocks noGrp="1"/>
          </p:cNvSpPr>
          <p:nvPr>
            <p:ph type="title"/>
          </p:nvPr>
        </p:nvSpPr>
        <p:spPr/>
        <p:txBody>
          <a:bodyPr/>
          <a:lstStyle/>
          <a:p>
            <a:r>
              <a:rPr lang="en-GB" dirty="0"/>
              <a:t>CS Expertise</a:t>
            </a:r>
          </a:p>
        </p:txBody>
      </p:sp>
      <p:sp>
        <p:nvSpPr>
          <p:cNvPr id="4" name="Slide Number Placeholder 3">
            <a:extLst>
              <a:ext uri="{FF2B5EF4-FFF2-40B4-BE49-F238E27FC236}">
                <a16:creationId xmlns:a16="http://schemas.microsoft.com/office/drawing/2014/main" id="{A8EE33E9-4D5A-0812-7E0F-41EE28945E0C}"/>
              </a:ext>
            </a:extLst>
          </p:cNvPr>
          <p:cNvSpPr>
            <a:spLocks noGrp="1"/>
          </p:cNvSpPr>
          <p:nvPr>
            <p:ph type="sldNum" idx="12"/>
          </p:nvPr>
        </p:nvSpPr>
        <p:spPr/>
        <p:txBody>
          <a:bodyPr/>
          <a:lstStyle/>
          <a:p>
            <a:pPr lvl="0"/>
            <a:fld id="{00000000-1234-1234-1234-123412341234}" type="slidenum">
              <a:rPr lang="en-GB" smtClean="0"/>
              <a:pPr lvl="0"/>
              <a:t>6</a:t>
            </a:fld>
            <a:endParaRPr lang="en-GB"/>
          </a:p>
        </p:txBody>
      </p:sp>
      <p:sp>
        <p:nvSpPr>
          <p:cNvPr id="15" name="Text Placeholder 2">
            <a:extLst>
              <a:ext uri="{FF2B5EF4-FFF2-40B4-BE49-F238E27FC236}">
                <a16:creationId xmlns:a16="http://schemas.microsoft.com/office/drawing/2014/main" id="{D143322E-DA39-08EC-55D7-35D31ECB746D}"/>
              </a:ext>
            </a:extLst>
          </p:cNvPr>
          <p:cNvSpPr txBox="1">
            <a:spLocks/>
          </p:cNvSpPr>
          <p:nvPr/>
        </p:nvSpPr>
        <p:spPr>
          <a:xfrm>
            <a:off x="1309988" y="4693979"/>
            <a:ext cx="4855068" cy="3742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r>
              <a:rPr lang="en-US" sz="1400" b="1" dirty="0"/>
              <a:t>scatterplot3d</a:t>
            </a:r>
            <a:r>
              <a:rPr lang="en-US" sz="1400" dirty="0"/>
              <a:t> function from the scatterplot3d package in R</a:t>
            </a:r>
            <a:endParaRPr lang="en-GB" sz="1400" dirty="0"/>
          </a:p>
        </p:txBody>
      </p:sp>
      <p:sp>
        <p:nvSpPr>
          <p:cNvPr id="2" name="AutoShape 2">
            <a:extLst>
              <a:ext uri="{FF2B5EF4-FFF2-40B4-BE49-F238E27FC236}">
                <a16:creationId xmlns:a16="http://schemas.microsoft.com/office/drawing/2014/main" id="{2CD6A549-2AC4-7FA9-D777-32A8C8517E3B}"/>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dirty="0"/>
          </a:p>
        </p:txBody>
      </p:sp>
      <p:sp>
        <p:nvSpPr>
          <p:cNvPr id="3" name="Text Placeholder 2">
            <a:extLst>
              <a:ext uri="{FF2B5EF4-FFF2-40B4-BE49-F238E27FC236}">
                <a16:creationId xmlns:a16="http://schemas.microsoft.com/office/drawing/2014/main" id="{4F3352EB-1319-D5A7-6FD9-974B6754D0F4}"/>
              </a:ext>
            </a:extLst>
          </p:cNvPr>
          <p:cNvSpPr txBox="1">
            <a:spLocks/>
          </p:cNvSpPr>
          <p:nvPr/>
        </p:nvSpPr>
        <p:spPr>
          <a:xfrm>
            <a:off x="16775" y="707850"/>
            <a:ext cx="1153649" cy="5726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76200" marR="0" lvl="0" indent="0" algn="l" rtl="0" eaLnBrk="1" hangingPunct="1">
              <a:lnSpc>
                <a:spcPct val="115000"/>
              </a:lnSpc>
              <a:spcBef>
                <a:spcPts val="0"/>
              </a:spcBef>
              <a:spcAft>
                <a:spcPts val="0"/>
              </a:spcAft>
              <a:buClr>
                <a:schemeClr val="dk2"/>
              </a:buClr>
              <a:buSzPts val="2400"/>
              <a:buFont typeface="Source Sans Pro"/>
              <a:buNone/>
              <a:defRPr sz="2400" b="0" i="0" u="none" strike="noStrike" cap="none">
                <a:solidFill>
                  <a:schemeClr val="dk2"/>
                </a:solidFill>
                <a:latin typeface="Source Sans Pro"/>
                <a:ea typeface="Source Sans Pro"/>
                <a:cs typeface="Source Sans Pro"/>
                <a:sym typeface="Source Sans Pro"/>
              </a:defRPr>
            </a:lvl1pPr>
            <a:lvl2pPr marL="914400" marR="0" lvl="1"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2pPr>
            <a:lvl3pPr marL="1371600" marR="0" lvl="2"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3pPr>
            <a:lvl4pPr marL="1828800" marR="0" lvl="3"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4pPr>
            <a:lvl5pPr marL="2286000" marR="0" lvl="4"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5pPr>
            <a:lvl6pPr marL="2743200" marR="0" lvl="5"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6pPr>
            <a:lvl7pPr marL="3200400" marR="0" lvl="6"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7pPr>
            <a:lvl8pPr marL="3657600" marR="0" lvl="7"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8pPr>
            <a:lvl9pPr marL="4114800" marR="0" lvl="8" indent="-381000" algn="l" rtl="0" eaLnBrk="1" hangingPunct="1">
              <a:lnSpc>
                <a:spcPct val="115000"/>
              </a:lnSpc>
              <a:spcBef>
                <a:spcPts val="0"/>
              </a:spcBef>
              <a:spcAft>
                <a:spcPts val="0"/>
              </a:spcAft>
              <a:buClr>
                <a:schemeClr val="dk2"/>
              </a:buClr>
              <a:buSzPts val="2400"/>
              <a:buFont typeface="Source Sans Pro"/>
              <a:buChar char="■"/>
              <a:defRPr sz="2400" b="0" i="0" u="none" strike="noStrike" cap="none">
                <a:solidFill>
                  <a:schemeClr val="dk2"/>
                </a:solidFill>
                <a:latin typeface="Source Sans Pro"/>
                <a:ea typeface="Source Sans Pro"/>
                <a:cs typeface="Source Sans Pro"/>
                <a:sym typeface="Source Sans Pro"/>
              </a:defRPr>
            </a:lvl9pPr>
          </a:lstStyle>
          <a:p>
            <a:pPr algn="ctr"/>
            <a:r>
              <a:rPr lang="en-US" sz="2000" b="1" i="1" dirty="0"/>
              <a:t>N</a:t>
            </a:r>
            <a:r>
              <a:rPr lang="en-US" sz="2000" b="1" dirty="0"/>
              <a:t> = 230</a:t>
            </a:r>
            <a:endParaRPr lang="en-GB" sz="2000" dirty="0"/>
          </a:p>
        </p:txBody>
      </p:sp>
      <p:pic>
        <p:nvPicPr>
          <p:cNvPr id="16" name="Picture 15" descr="A chart of different colored dots&#10;&#10;Description automatically generated with medium confidence">
            <a:extLst>
              <a:ext uri="{FF2B5EF4-FFF2-40B4-BE49-F238E27FC236}">
                <a16:creationId xmlns:a16="http://schemas.microsoft.com/office/drawing/2014/main" id="{B04234AB-847A-1B1C-07D9-288E6FDA87D2}"/>
              </a:ext>
            </a:extLst>
          </p:cNvPr>
          <p:cNvPicPr>
            <a:picLocks noChangeAspect="1"/>
          </p:cNvPicPr>
          <p:nvPr/>
        </p:nvPicPr>
        <p:blipFill>
          <a:blip r:embed="rId3"/>
          <a:srcRect l="5211" t="8062" b="52963"/>
          <a:stretch/>
        </p:blipFill>
        <p:spPr>
          <a:xfrm>
            <a:off x="4779600" y="1656173"/>
            <a:ext cx="3729600" cy="3067049"/>
          </a:xfrm>
          <a:prstGeom prst="rect">
            <a:avLst/>
          </a:prstGeom>
        </p:spPr>
      </p:pic>
      <p:pic>
        <p:nvPicPr>
          <p:cNvPr id="17" name="Picture 16" descr="A chart of different colored dots&#10;&#10;Description automatically generated with medium confidence">
            <a:extLst>
              <a:ext uri="{FF2B5EF4-FFF2-40B4-BE49-F238E27FC236}">
                <a16:creationId xmlns:a16="http://schemas.microsoft.com/office/drawing/2014/main" id="{AE6ADB64-4B9F-4A35-59F3-9BA06CDAA38F}"/>
              </a:ext>
            </a:extLst>
          </p:cNvPr>
          <p:cNvPicPr>
            <a:picLocks noChangeAspect="1"/>
          </p:cNvPicPr>
          <p:nvPr/>
        </p:nvPicPr>
        <p:blipFill>
          <a:blip r:embed="rId3"/>
          <a:srcRect l="5211" t="50000" b="4427"/>
          <a:stretch/>
        </p:blipFill>
        <p:spPr>
          <a:xfrm>
            <a:off x="1030165" y="1127696"/>
            <a:ext cx="3729361" cy="3586038"/>
          </a:xfrm>
          <a:prstGeom prst="rect">
            <a:avLst/>
          </a:prstGeom>
        </p:spPr>
      </p:pic>
      <p:sp>
        <p:nvSpPr>
          <p:cNvPr id="9" name="TextBox 8">
            <a:extLst>
              <a:ext uri="{FF2B5EF4-FFF2-40B4-BE49-F238E27FC236}">
                <a16:creationId xmlns:a16="http://schemas.microsoft.com/office/drawing/2014/main" id="{8ABBDB73-41F0-0738-CEA6-808CC7E1A3EE}"/>
              </a:ext>
            </a:extLst>
          </p:cNvPr>
          <p:cNvSpPr txBox="1"/>
          <p:nvPr/>
        </p:nvSpPr>
        <p:spPr>
          <a:xfrm>
            <a:off x="3608681" y="1071398"/>
            <a:ext cx="772763" cy="1169551"/>
          </a:xfrm>
          <a:prstGeom prst="rect">
            <a:avLst/>
          </a:prstGeom>
          <a:noFill/>
        </p:spPr>
        <p:txBody>
          <a:bodyPr wrap="square" rtlCol="0">
            <a:spAutoFit/>
          </a:bodyPr>
          <a:lstStyle/>
          <a:p>
            <a:pPr algn="ctr"/>
            <a:r>
              <a:rPr lang="en-GB" i="1" dirty="0">
                <a:solidFill>
                  <a:srgbClr val="F5BB00"/>
                </a:solidFill>
                <a:latin typeface="Source Sans Pro" panose="020B0503030403020204" pitchFamily="34" charset="0"/>
              </a:rPr>
              <a:t>N</a:t>
            </a:r>
            <a:r>
              <a:rPr lang="en-GB" dirty="0">
                <a:solidFill>
                  <a:srgbClr val="F5BB00"/>
                </a:solidFill>
                <a:latin typeface="Source Sans Pro" panose="020B0503030403020204" pitchFamily="34" charset="0"/>
              </a:rPr>
              <a:t> = 77</a:t>
            </a:r>
          </a:p>
          <a:p>
            <a:pPr algn="ctr"/>
            <a:r>
              <a:rPr lang="en-GB" i="1" dirty="0">
                <a:solidFill>
                  <a:srgbClr val="F038FF"/>
                </a:solidFill>
                <a:latin typeface="Source Sans Pro" panose="020B0503030403020204" pitchFamily="34" charset="0"/>
              </a:rPr>
              <a:t>N</a:t>
            </a:r>
            <a:r>
              <a:rPr lang="en-GB" dirty="0">
                <a:solidFill>
                  <a:srgbClr val="F038FF"/>
                </a:solidFill>
                <a:latin typeface="Source Sans Pro" panose="020B0503030403020204" pitchFamily="34" charset="0"/>
              </a:rPr>
              <a:t> = 98</a:t>
            </a:r>
            <a:endParaRPr lang="en-GB" dirty="0">
              <a:solidFill>
                <a:srgbClr val="F5BB00"/>
              </a:solidFill>
              <a:latin typeface="Source Sans Pro" panose="020B0503030403020204" pitchFamily="34" charset="0"/>
            </a:endParaRPr>
          </a:p>
          <a:p>
            <a:pPr algn="ctr"/>
            <a:r>
              <a:rPr lang="en-GB" i="1" dirty="0">
                <a:solidFill>
                  <a:srgbClr val="3772FF"/>
                </a:solidFill>
                <a:latin typeface="Source Sans Pro" panose="020B0503030403020204" pitchFamily="34" charset="0"/>
              </a:rPr>
              <a:t>N</a:t>
            </a:r>
            <a:r>
              <a:rPr lang="en-GB" dirty="0">
                <a:solidFill>
                  <a:srgbClr val="3772FF"/>
                </a:solidFill>
                <a:latin typeface="Source Sans Pro" panose="020B0503030403020204" pitchFamily="34" charset="0"/>
              </a:rPr>
              <a:t> = 21</a:t>
            </a:r>
            <a:endParaRPr lang="en-GB" dirty="0">
              <a:solidFill>
                <a:srgbClr val="F5BB00"/>
              </a:solidFill>
              <a:latin typeface="Source Sans Pro" panose="020B0503030403020204" pitchFamily="34" charset="0"/>
            </a:endParaRPr>
          </a:p>
          <a:p>
            <a:pPr algn="ctr"/>
            <a:r>
              <a:rPr lang="en-GB" i="1" dirty="0">
                <a:solidFill>
                  <a:srgbClr val="00FF00"/>
                </a:solidFill>
                <a:latin typeface="Source Sans Pro" panose="020B0503030403020204" pitchFamily="34" charset="0"/>
              </a:rPr>
              <a:t>N</a:t>
            </a:r>
            <a:r>
              <a:rPr lang="en-GB" dirty="0">
                <a:solidFill>
                  <a:srgbClr val="00FF00"/>
                </a:solidFill>
                <a:latin typeface="Source Sans Pro" panose="020B0503030403020204" pitchFamily="34" charset="0"/>
              </a:rPr>
              <a:t> = 34</a:t>
            </a:r>
            <a:r>
              <a:rPr lang="en-GB" b="1" dirty="0">
                <a:solidFill>
                  <a:srgbClr val="00FF00"/>
                </a:solidFill>
                <a:latin typeface="Source Sans Pro" panose="020B0503030403020204" pitchFamily="34" charset="0"/>
              </a:rPr>
              <a:t> </a:t>
            </a:r>
          </a:p>
          <a:p>
            <a:pPr algn="ctr"/>
            <a:endParaRPr lang="en-GB" b="1" dirty="0">
              <a:solidFill>
                <a:srgbClr val="F5BB00"/>
              </a:solidFill>
              <a:latin typeface="Source Sans Pro" panose="020B0503030403020204" pitchFamily="34" charset="0"/>
            </a:endParaRPr>
          </a:p>
        </p:txBody>
      </p:sp>
      <p:sp>
        <p:nvSpPr>
          <p:cNvPr id="6" name="TextBox 5">
            <a:extLst>
              <a:ext uri="{FF2B5EF4-FFF2-40B4-BE49-F238E27FC236}">
                <a16:creationId xmlns:a16="http://schemas.microsoft.com/office/drawing/2014/main" id="{1CC50B64-B200-A317-F63E-59CA702EFF2E}"/>
              </a:ext>
            </a:extLst>
          </p:cNvPr>
          <p:cNvSpPr txBox="1"/>
          <p:nvPr/>
        </p:nvSpPr>
        <p:spPr>
          <a:xfrm>
            <a:off x="1220101" y="805262"/>
            <a:ext cx="2836707" cy="400110"/>
          </a:xfrm>
          <a:prstGeom prst="rect">
            <a:avLst/>
          </a:prstGeom>
          <a:noFill/>
        </p:spPr>
        <p:txBody>
          <a:bodyPr wrap="square" rtlCol="0">
            <a:spAutoFit/>
          </a:bodyPr>
          <a:lstStyle/>
          <a:p>
            <a:r>
              <a:rPr lang="en-GB" sz="2000" dirty="0">
                <a:solidFill>
                  <a:schemeClr val="bg2"/>
                </a:solidFill>
                <a:latin typeface="Source Sans Pro" panose="020B0503030403020204" pitchFamily="34" charset="0"/>
              </a:rPr>
              <a:t>4 CS Expertise Measures</a:t>
            </a:r>
          </a:p>
        </p:txBody>
      </p:sp>
      <p:sp>
        <p:nvSpPr>
          <p:cNvPr id="10" name="TextBox 9">
            <a:extLst>
              <a:ext uri="{FF2B5EF4-FFF2-40B4-BE49-F238E27FC236}">
                <a16:creationId xmlns:a16="http://schemas.microsoft.com/office/drawing/2014/main" id="{F1365D2A-524F-0A23-4BA2-0691658F8A81}"/>
              </a:ext>
            </a:extLst>
          </p:cNvPr>
          <p:cNvSpPr txBox="1"/>
          <p:nvPr/>
        </p:nvSpPr>
        <p:spPr>
          <a:xfrm>
            <a:off x="4809202" y="806773"/>
            <a:ext cx="3884685" cy="400110"/>
          </a:xfrm>
          <a:prstGeom prst="rect">
            <a:avLst/>
          </a:prstGeom>
          <a:noFill/>
        </p:spPr>
        <p:txBody>
          <a:bodyPr wrap="square" rtlCol="0">
            <a:spAutoFit/>
          </a:bodyPr>
          <a:lstStyle/>
          <a:p>
            <a:r>
              <a:rPr lang="en-GB" sz="2000" b="1" dirty="0">
                <a:solidFill>
                  <a:schemeClr val="bg2"/>
                </a:solidFill>
                <a:latin typeface="Source Sans Pro" panose="020B0503030403020204" pitchFamily="34" charset="0"/>
              </a:rPr>
              <a:t>K-means cluster analysis (</a:t>
            </a:r>
            <a:r>
              <a:rPr lang="en-GB" sz="2000" b="1" i="1" dirty="0">
                <a:solidFill>
                  <a:schemeClr val="bg2"/>
                </a:solidFill>
                <a:latin typeface="Source Sans Pro" panose="020B0503030403020204" pitchFamily="34" charset="0"/>
              </a:rPr>
              <a:t>k</a:t>
            </a:r>
            <a:r>
              <a:rPr lang="en-GB" sz="2000" b="1" dirty="0">
                <a:solidFill>
                  <a:schemeClr val="bg2"/>
                </a:solidFill>
                <a:latin typeface="Source Sans Pro" panose="020B0503030403020204" pitchFamily="34" charset="0"/>
              </a:rPr>
              <a:t> = 4)</a:t>
            </a:r>
          </a:p>
        </p:txBody>
      </p:sp>
      <p:sp>
        <p:nvSpPr>
          <p:cNvPr id="11" name="Arrow: Right 10">
            <a:extLst>
              <a:ext uri="{FF2B5EF4-FFF2-40B4-BE49-F238E27FC236}">
                <a16:creationId xmlns:a16="http://schemas.microsoft.com/office/drawing/2014/main" id="{6FC4D9EB-298C-B1AE-03EC-BBFD5A194441}"/>
              </a:ext>
            </a:extLst>
          </p:cNvPr>
          <p:cNvSpPr/>
          <p:nvPr/>
        </p:nvSpPr>
        <p:spPr>
          <a:xfrm>
            <a:off x="4059600" y="812025"/>
            <a:ext cx="720000" cy="360000"/>
          </a:xfrm>
          <a:prstGeom prst="rightArrow">
            <a:avLst/>
          </a:prstGeom>
          <a:solidFill>
            <a:schemeClr val="tx2"/>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69216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9" grpId="0"/>
      <p:bldP spid="6" grpId="0"/>
      <p:bldP spid="10" grpId="0"/>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group of colored arrows&#10;&#10;Description automatically generated">
            <a:extLst>
              <a:ext uri="{FF2B5EF4-FFF2-40B4-BE49-F238E27FC236}">
                <a16:creationId xmlns:a16="http://schemas.microsoft.com/office/drawing/2014/main" id="{11E140E2-FC43-FBC0-D2A8-323E2DA80E28}"/>
              </a:ext>
            </a:extLst>
          </p:cNvPr>
          <p:cNvPicPr>
            <a:picLocks noChangeAspect="1"/>
          </p:cNvPicPr>
          <p:nvPr/>
        </p:nvPicPr>
        <p:blipFill>
          <a:blip r:embed="rId4"/>
          <a:stretch>
            <a:fillRect/>
          </a:stretch>
        </p:blipFill>
        <p:spPr>
          <a:xfrm>
            <a:off x="1540800" y="1957200"/>
            <a:ext cx="6062400" cy="30312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Single Trial RTs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Very strong evidence </a:t>
            </a:r>
            <a:r>
              <a:rPr lang="en-GB" dirty="0"/>
              <a:t>in favour of a main effect of expertise group on </a:t>
            </a:r>
            <a:r>
              <a:rPr lang="en-GB" b="1" dirty="0"/>
              <a:t>single trial RTs: </a:t>
            </a:r>
            <a:r>
              <a:rPr lang="en-GB" b="1" dirty="0">
                <a:solidFill>
                  <a:schemeClr val="accent3"/>
                </a:solidFill>
              </a:rPr>
              <a:t>BF = 50.40</a:t>
            </a: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7</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Tree>
    <p:custDataLst>
      <p:tags r:id="rId1"/>
    </p:custDataLst>
    <p:extLst>
      <p:ext uri="{BB962C8B-B14F-4D97-AF65-F5344CB8AC3E}">
        <p14:creationId xmlns:p14="http://schemas.microsoft.com/office/powerpoint/2010/main" val="613264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colorful shapes&#10;&#10;Description automatically generated with medium confidence">
            <a:extLst>
              <a:ext uri="{FF2B5EF4-FFF2-40B4-BE49-F238E27FC236}">
                <a16:creationId xmlns:a16="http://schemas.microsoft.com/office/drawing/2014/main" id="{1B27C7C2-665F-2A8F-1F0D-29EAF79CC58A}"/>
              </a:ext>
            </a:extLst>
          </p:cNvPr>
          <p:cNvPicPr>
            <a:picLocks noChangeAspect="1"/>
          </p:cNvPicPr>
          <p:nvPr/>
        </p:nvPicPr>
        <p:blipFill>
          <a:blip r:embed="rId4"/>
          <a:stretch>
            <a:fillRect/>
          </a:stretch>
        </p:blipFill>
        <p:spPr>
          <a:xfrm>
            <a:off x="1506475" y="1996528"/>
            <a:ext cx="6062400" cy="30312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Switch Trial RTs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Strong evidence </a:t>
            </a:r>
            <a:r>
              <a:rPr lang="en-GB" dirty="0"/>
              <a:t>in favour of a main effect of expertise group on </a:t>
            </a:r>
            <a:r>
              <a:rPr lang="en-GB" b="1" dirty="0"/>
              <a:t>switch trial RTs: </a:t>
            </a:r>
            <a:r>
              <a:rPr lang="en-GB" b="1" dirty="0">
                <a:solidFill>
                  <a:schemeClr val="accent3"/>
                </a:solidFill>
              </a:rPr>
              <a:t>BF = 17.56</a:t>
            </a:r>
            <a:endParaRPr lang="en-GB" b="1" dirty="0"/>
          </a:p>
          <a:p>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8</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Tree>
    <p:custDataLst>
      <p:tags r:id="rId1"/>
    </p:custDataLst>
    <p:extLst>
      <p:ext uri="{BB962C8B-B14F-4D97-AF65-F5344CB8AC3E}">
        <p14:creationId xmlns:p14="http://schemas.microsoft.com/office/powerpoint/2010/main" val="2354918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group of colorful arrows&#10;&#10;Description automatically generated">
            <a:extLst>
              <a:ext uri="{FF2B5EF4-FFF2-40B4-BE49-F238E27FC236}">
                <a16:creationId xmlns:a16="http://schemas.microsoft.com/office/drawing/2014/main" id="{212F5FF8-7CA8-5824-B10D-4F9BB36448FE}"/>
              </a:ext>
            </a:extLst>
          </p:cNvPr>
          <p:cNvPicPr>
            <a:picLocks noChangeAspect="1"/>
          </p:cNvPicPr>
          <p:nvPr/>
        </p:nvPicPr>
        <p:blipFill>
          <a:blip r:embed="rId4"/>
          <a:stretch>
            <a:fillRect/>
          </a:stretch>
        </p:blipFill>
        <p:spPr>
          <a:xfrm>
            <a:off x="1540800" y="1957200"/>
            <a:ext cx="6062400" cy="3031200"/>
          </a:xfrm>
          <a:prstGeom prst="rect">
            <a:avLst/>
          </a:prstGeom>
        </p:spPr>
      </p:pic>
      <p:sp>
        <p:nvSpPr>
          <p:cNvPr id="2" name="Title 1">
            <a:extLst>
              <a:ext uri="{FF2B5EF4-FFF2-40B4-BE49-F238E27FC236}">
                <a16:creationId xmlns:a16="http://schemas.microsoft.com/office/drawing/2014/main" id="{EB0C78B3-1B5B-D7DF-5E05-C572FD22D987}"/>
              </a:ext>
            </a:extLst>
          </p:cNvPr>
          <p:cNvSpPr>
            <a:spLocks noGrp="1"/>
          </p:cNvSpPr>
          <p:nvPr>
            <p:ph type="title"/>
          </p:nvPr>
        </p:nvSpPr>
        <p:spPr/>
        <p:txBody>
          <a:bodyPr>
            <a:normAutofit fontScale="90000"/>
          </a:bodyPr>
          <a:lstStyle/>
          <a:p>
            <a:r>
              <a:rPr lang="en-GB" dirty="0"/>
              <a:t>Switching Costs</a:t>
            </a:r>
          </a:p>
        </p:txBody>
      </p:sp>
      <p:sp>
        <p:nvSpPr>
          <p:cNvPr id="4" name="Text Placeholder 3">
            <a:extLst>
              <a:ext uri="{FF2B5EF4-FFF2-40B4-BE49-F238E27FC236}">
                <a16:creationId xmlns:a16="http://schemas.microsoft.com/office/drawing/2014/main" id="{365C45D6-A2AC-ECD5-F3FA-9017D05F0B07}"/>
              </a:ext>
            </a:extLst>
          </p:cNvPr>
          <p:cNvSpPr>
            <a:spLocks noGrp="1"/>
          </p:cNvSpPr>
          <p:nvPr>
            <p:ph type="body" sz="quarter" idx="14"/>
          </p:nvPr>
        </p:nvSpPr>
        <p:spPr>
          <a:xfrm>
            <a:off x="128200" y="858450"/>
            <a:ext cx="8818950" cy="2982259"/>
          </a:xfrm>
        </p:spPr>
        <p:txBody>
          <a:bodyPr/>
          <a:lstStyle/>
          <a:p>
            <a:r>
              <a:rPr lang="en-GB" b="1" dirty="0">
                <a:solidFill>
                  <a:schemeClr val="tx2"/>
                </a:solidFill>
              </a:rPr>
              <a:t>Substantial evidence </a:t>
            </a:r>
            <a:r>
              <a:rPr lang="en-GB" dirty="0"/>
              <a:t>in favour of a main effect of expertise group on </a:t>
            </a:r>
            <a:r>
              <a:rPr lang="en-GB" b="1" dirty="0"/>
              <a:t>switching costs: </a:t>
            </a:r>
            <a:r>
              <a:rPr lang="en-GB" b="1" dirty="0">
                <a:solidFill>
                  <a:schemeClr val="accent3"/>
                </a:solidFill>
              </a:rPr>
              <a:t>BF = 7.37</a:t>
            </a:r>
          </a:p>
          <a:p>
            <a:endParaRPr lang="en-GB" dirty="0"/>
          </a:p>
          <a:p>
            <a:endParaRPr lang="en-GB" b="1" dirty="0">
              <a:solidFill>
                <a:schemeClr val="accent3"/>
              </a:solidFill>
            </a:endParaRPr>
          </a:p>
          <a:p>
            <a:endParaRPr lang="en-GB" b="1" dirty="0">
              <a:solidFill>
                <a:schemeClr val="accent3"/>
              </a:solidFill>
            </a:endParaRPr>
          </a:p>
        </p:txBody>
      </p:sp>
      <p:sp>
        <p:nvSpPr>
          <p:cNvPr id="3" name="Slide Number Placeholder 2">
            <a:extLst>
              <a:ext uri="{FF2B5EF4-FFF2-40B4-BE49-F238E27FC236}">
                <a16:creationId xmlns:a16="http://schemas.microsoft.com/office/drawing/2014/main" id="{A9A182A4-B7DD-37D9-D85E-EB2D7EFF79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9</a:t>
            </a:fld>
            <a:endParaRPr lang="en-GB"/>
          </a:p>
        </p:txBody>
      </p:sp>
      <p:sp>
        <p:nvSpPr>
          <p:cNvPr id="7" name="TextBox 6">
            <a:extLst>
              <a:ext uri="{FF2B5EF4-FFF2-40B4-BE49-F238E27FC236}">
                <a16:creationId xmlns:a16="http://schemas.microsoft.com/office/drawing/2014/main" id="{40262818-A3C8-0B4B-632F-BE544C81E15E}"/>
              </a:ext>
            </a:extLst>
          </p:cNvPr>
          <p:cNvSpPr txBox="1"/>
          <p:nvPr/>
        </p:nvSpPr>
        <p:spPr>
          <a:xfrm>
            <a:off x="1437096" y="36368328"/>
            <a:ext cx="2520000" cy="450000"/>
          </a:xfrm>
          <a:prstGeom prst="rect">
            <a:avLst/>
          </a:prstGeom>
          <a:noFill/>
          <a:ln>
            <a:noFill/>
          </a:ln>
        </p:spPr>
        <p:txBody>
          <a:bodyPr wrap="square" rtlCol="0">
            <a:spAutoFit/>
          </a:bodyPr>
          <a:lstStyle/>
          <a:p>
            <a:r>
              <a:rPr lang="en-GB" sz="2500" dirty="0">
                <a:solidFill>
                  <a:srgbClr val="131E29"/>
                </a:solidFill>
                <a:latin typeface="Source Sans Pro" panose="020B0503030403020204" pitchFamily="34" charset="0"/>
              </a:rPr>
              <a:t>M = 591, SD = 112</a:t>
            </a:r>
          </a:p>
        </p:txBody>
      </p:sp>
    </p:spTree>
    <p:custDataLst>
      <p:tags r:id="rId1"/>
    </p:custDataLst>
    <p:extLst>
      <p:ext uri="{BB962C8B-B14F-4D97-AF65-F5344CB8AC3E}">
        <p14:creationId xmlns:p14="http://schemas.microsoft.com/office/powerpoint/2010/main" val="291384441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2.6|8.2|25.4|1.3"/>
</p:tagLst>
</file>

<file path=ppt/tags/tag10.xml><?xml version="1.0" encoding="utf-8"?>
<p:tagLst xmlns:a="http://schemas.openxmlformats.org/drawingml/2006/main" xmlns:r="http://schemas.openxmlformats.org/officeDocument/2006/relationships" xmlns:p="http://schemas.openxmlformats.org/presentationml/2006/main">
  <p:tag name="TIMING" val="|50.7"/>
</p:tagLst>
</file>

<file path=ppt/tags/tag2.xml><?xml version="1.0" encoding="utf-8"?>
<p:tagLst xmlns:a="http://schemas.openxmlformats.org/drawingml/2006/main" xmlns:r="http://schemas.openxmlformats.org/officeDocument/2006/relationships" xmlns:p="http://schemas.openxmlformats.org/presentationml/2006/main">
  <p:tag name="TIMING" val="|29.3|24.5"/>
</p:tagLst>
</file>

<file path=ppt/tags/tag3.xml><?xml version="1.0" encoding="utf-8"?>
<p:tagLst xmlns:a="http://schemas.openxmlformats.org/drawingml/2006/main" xmlns:r="http://schemas.openxmlformats.org/officeDocument/2006/relationships" xmlns:p="http://schemas.openxmlformats.org/presentationml/2006/main">
  <p:tag name="TIMING" val="|29.3|24.5"/>
</p:tagLst>
</file>

<file path=ppt/tags/tag4.xml><?xml version="1.0" encoding="utf-8"?>
<p:tagLst xmlns:a="http://schemas.openxmlformats.org/drawingml/2006/main" xmlns:r="http://schemas.openxmlformats.org/officeDocument/2006/relationships" xmlns:p="http://schemas.openxmlformats.org/presentationml/2006/main">
  <p:tag name="TIMING" val="|29.3|24.5"/>
</p:tagLst>
</file>

<file path=ppt/tags/tag5.xml><?xml version="1.0" encoding="utf-8"?>
<p:tagLst xmlns:a="http://schemas.openxmlformats.org/drawingml/2006/main" xmlns:r="http://schemas.openxmlformats.org/officeDocument/2006/relationships" xmlns:p="http://schemas.openxmlformats.org/presentationml/2006/main">
  <p:tag name="TIMING" val="|50.7"/>
</p:tagLst>
</file>

<file path=ppt/tags/tag6.xml><?xml version="1.0" encoding="utf-8"?>
<p:tagLst xmlns:a="http://schemas.openxmlformats.org/drawingml/2006/main" xmlns:r="http://schemas.openxmlformats.org/officeDocument/2006/relationships" xmlns:p="http://schemas.openxmlformats.org/presentationml/2006/main">
  <p:tag name="TIMING" val="|50.7"/>
</p:tagLst>
</file>

<file path=ppt/tags/tag7.xml><?xml version="1.0" encoding="utf-8"?>
<p:tagLst xmlns:a="http://schemas.openxmlformats.org/drawingml/2006/main" xmlns:r="http://schemas.openxmlformats.org/officeDocument/2006/relationships" xmlns:p="http://schemas.openxmlformats.org/presentationml/2006/main">
  <p:tag name="TIMING" val="|50.7"/>
</p:tagLst>
</file>

<file path=ppt/tags/tag8.xml><?xml version="1.0" encoding="utf-8"?>
<p:tagLst xmlns:a="http://schemas.openxmlformats.org/drawingml/2006/main" xmlns:r="http://schemas.openxmlformats.org/officeDocument/2006/relationships" xmlns:p="http://schemas.openxmlformats.org/presentationml/2006/main">
  <p:tag name="TIMING" val="|50.7"/>
</p:tagLst>
</file>

<file path=ppt/tags/tag9.xml><?xml version="1.0" encoding="utf-8"?>
<p:tagLst xmlns:a="http://schemas.openxmlformats.org/drawingml/2006/main" xmlns:r="http://schemas.openxmlformats.org/officeDocument/2006/relationships" xmlns:p="http://schemas.openxmlformats.org/presentationml/2006/main">
  <p:tag name="TIMING" val="|50.7"/>
</p:tagLst>
</file>

<file path=ppt/theme/theme1.xml><?xml version="1.0" encoding="utf-8"?>
<a:theme xmlns:a="http://schemas.openxmlformats.org/drawingml/2006/main" name="Simple Light">
  <a:themeElements>
    <a:clrScheme name="University colours">
      <a:dk1>
        <a:srgbClr val="FFFFFF"/>
      </a:dk1>
      <a:lt1>
        <a:srgbClr val="E7E9EA"/>
      </a:lt1>
      <a:dk2>
        <a:srgbClr val="131E29"/>
      </a:dk2>
      <a:lt2>
        <a:srgbClr val="440099"/>
      </a:lt2>
      <a:accent1>
        <a:srgbClr val="9ADBE8"/>
      </a:accent1>
      <a:accent2>
        <a:srgbClr val="A1DED2"/>
      </a:accent2>
      <a:accent3>
        <a:srgbClr val="3BD4AE"/>
      </a:accent3>
      <a:accent4>
        <a:srgbClr val="FF9664"/>
      </a:accent4>
      <a:accent5>
        <a:srgbClr val="E1F4F8"/>
      </a:accent5>
      <a:accent6>
        <a:srgbClr val="DAA8E2"/>
      </a:accent6>
      <a:hlink>
        <a:srgbClr val="E1F4F8"/>
      </a:hlink>
      <a:folHlink>
        <a:srgbClr val="005A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Enhanced slide template 3" id="{C81A70EB-E816-E04C-A2D8-3CBBADD105A8}" vid="{DA664D9D-8B33-0346-BA9F-42DFD3110D6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Simple Light</Template>
  <TotalTime>4268</TotalTime>
  <Words>1185</Words>
  <Application>Microsoft Office PowerPoint</Application>
  <PresentationFormat>On-screen Show (16:9)</PresentationFormat>
  <Paragraphs>131</Paragraphs>
  <Slides>14</Slides>
  <Notes>14</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Times New Roman</vt:lpstr>
      <vt:lpstr>Arial</vt:lpstr>
      <vt:lpstr>Source Sans Pro Semibold</vt:lpstr>
      <vt:lpstr>Source Sans Pro</vt:lpstr>
      <vt:lpstr>Source Sans Pro Black</vt:lpstr>
      <vt:lpstr>Simple Light</vt:lpstr>
      <vt:lpstr>Cognitively stimulating leisure activities</vt:lpstr>
      <vt:lpstr>Background</vt:lpstr>
      <vt:lpstr>Method</vt:lpstr>
      <vt:lpstr>Method</vt:lpstr>
      <vt:lpstr>Method</vt:lpstr>
      <vt:lpstr>CS Expertise</vt:lpstr>
      <vt:lpstr>Single Trial RTs</vt:lpstr>
      <vt:lpstr>Switch Trial RTs</vt:lpstr>
      <vt:lpstr>Switching Costs</vt:lpstr>
      <vt:lpstr>Drift-diffusion model (DDM)</vt:lpstr>
      <vt:lpstr>Drift rates (v): Switch Trials</vt:lpstr>
      <vt:lpstr>Boundary Separations (a): Single Trial</vt:lpstr>
      <vt:lpstr>Non-decision times (t0): Single Trial</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presentation slides</dc:title>
  <dc:creator>tomroper123@googlemail.com</dc:creator>
  <cp:lastModifiedBy>Eleanor Hyde</cp:lastModifiedBy>
  <cp:revision>278</cp:revision>
  <dcterms:created xsi:type="dcterms:W3CDTF">2023-02-20T10:33:55Z</dcterms:created>
  <dcterms:modified xsi:type="dcterms:W3CDTF">2024-11-12T16:34:37Z</dcterms:modified>
</cp:coreProperties>
</file>

<file path=docProps/thumbnail.jpeg>
</file>